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ADB62D-38E6-448E-9F33-7E85B08D9E76}">
  <a:tblStyle styleId="{94ADB62D-38E6-448E-9F33-7E85B08D9E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de columnas especificas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471" y="1112869"/>
            <a:ext cx="4201111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Prioridad de operadores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73" y="1158066"/>
            <a:ext cx="7947891" cy="12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19" y="2737486"/>
            <a:ext cx="8002597" cy="130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un valor nulo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27" y="1251097"/>
            <a:ext cx="5995842" cy="132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27" y="2990371"/>
            <a:ext cx="5995842" cy="857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40327" y="2409460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36676" y="3514334"/>
            <a:ext cx="831113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valor nulo es aquel que no esta disponible, no este asignado, es desconocido o no es aplicable.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valor nulo no es lo mismo que un cero o un espacio en blanco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un valor nulo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40327" y="2170467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36676" y="3514334"/>
            <a:ext cx="83111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expresiones aritméticas que contienen un valor nulo se evalúan como nulas.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67" y="1170523"/>
            <a:ext cx="6766077" cy="133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7526" t="0"/>
          <a:stretch/>
        </p:blipFill>
        <p:spPr>
          <a:xfrm>
            <a:off x="382867" y="2664605"/>
            <a:ext cx="6766078" cy="5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40326" y="2940868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un alias de columna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16433" y="1093252"/>
            <a:ext cx="831113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alias de columna: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 el nombre de una cabecera de columna.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útil para los cálculos.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Sigue inmediatamente al nombre de columna(puede haber también la palabra clave AS es opcional entre el nombre de columna y el alias).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Requiere comillas dobles si contiene espacios o caracteres especiales, o es sensible a mayúsculas o minúsculas.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alias de columna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82867" y="1888888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57205" l="0" r="0" t="0"/>
          <a:stretch/>
        </p:blipFill>
        <p:spPr>
          <a:xfrm>
            <a:off x="382867" y="1114662"/>
            <a:ext cx="6627873" cy="1119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867" y="2364019"/>
            <a:ext cx="6627872" cy="63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587" y="3039245"/>
            <a:ext cx="6620152" cy="137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31357" y="4046732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867" y="4528627"/>
            <a:ext cx="6620152" cy="5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Filas duplicadas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82867" y="1888888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58" y="1114549"/>
            <a:ext cx="6747071" cy="10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858" y="2353442"/>
            <a:ext cx="6747070" cy="55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858" y="2966821"/>
            <a:ext cx="6747070" cy="2094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7574973" y="1101435"/>
            <a:ext cx="1111827" cy="1077933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7477992" y="3363189"/>
            <a:ext cx="1111827" cy="1077933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82867" y="249495"/>
            <a:ext cx="78259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Visualizacion de la estructura de tablas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16434" y="791913"/>
            <a:ext cx="79586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Utilice el comando DESCRIBE para mostrar la estructura de una tabla.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DESC[RIBE] tabla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67" y="2410691"/>
            <a:ext cx="7855527" cy="261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RECUPERACIÓN DE DATOS MEDIAL LA SENTENCIA SQL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Enumerar las capacidades de las sentencias SELECT de SQL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una sentencia SELECT básica.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2868" y="249495"/>
            <a:ext cx="5675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SELECT básica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8762" y="1724891"/>
            <a:ext cx="83023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*|{[DISTINCT] columna | expresión [alias],…….}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tabla;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51162" y="2968336"/>
            <a:ext cx="83023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significa las columnas que se van a mostrar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identifica la tabla que contienen esas columnas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82868" y="249495"/>
            <a:ext cx="6173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todas las columnas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0655"/>
            <a:ext cx="9227127" cy="414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82867" y="249495"/>
            <a:ext cx="6766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Sentencia de columnas especificas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964" y="1278604"/>
            <a:ext cx="6535881" cy="386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82868" y="249495"/>
            <a:ext cx="5675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Escritura de sentencias 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58794" y="1155601"/>
            <a:ext cx="84150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sentencias SQL no son sensibles a mayúsculas/ minúsculas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sentencias SQL pueden ser escritas en una o mas líneas.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palabras reservadas no pueden abreviarse o divir entre líneas.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clausulas se deben colocar en líneas diferentes.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identar para mejorar la legibilidad y entendimiento.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obligatorio terminar las sentencias SQL con punto y coma (;).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82867" y="135194"/>
            <a:ext cx="7555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Expresiones aritméticas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8794" y="1467331"/>
            <a:ext cx="841504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 expresiones con datos numéricos y de fecha utilizando operadores aritméticos.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2047007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{94ADB62D-38E6-448E-9F33-7E85B08D9E76}</a:tableStyleId>
              </a:tblPr>
              <a:tblGrid>
                <a:gridCol w="2376050"/>
                <a:gridCol w="237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DESCRIPCIÓN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/>
                        <a:t>Suma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/>
                        <a:t>Resta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/>
                        <a:t>Multiplicación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/>
                        <a:t>División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