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ba25f8711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ba25f871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ba3298ec2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ba3298ec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ba3298ec2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ba3298ec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ba3298ec2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ba3298ec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ba3298ec2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ba3298ec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ba3298ec2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ba3298ec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ba3298ec2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ba3298ec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ba3298ec2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ba3298ec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ba3298ec2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ba3298ec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ba3298ec2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ba3298ec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ba3298ec2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ba3298ec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ba3298ec2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ba3298ec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ba3298ec2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ba3298ec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ba3298ec2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ba3298ec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ba3298ec2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ba3298ec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ba3298ec2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ba3298ec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ba3298ec2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ba3298ec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5043c8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g875043c80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ba25f871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ba25f87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ba25f8711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ba25f871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ba25f8711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ba25f871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ba3298ec2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ba3298e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ba25f8711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ba25f871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18" name="Google Shape;1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20" name="Google Shape;2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4" name="Google Shape;24;p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5" name="Google Shape;25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Relationship Id="rId4" Type="http://schemas.openxmlformats.org/officeDocument/2006/relationships/hyperlink" Target="mailto:jgalindos@sena.edu.c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/>
        </p:nvSpPr>
        <p:spPr>
          <a:xfrm>
            <a:off x="5463843" y="10195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DESARROLLO DE BASE DE DATOS CON MYSQL</a:t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228600" y="1181100"/>
            <a:ext cx="8362500" cy="587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SHOW CREATE VIEW nombre_vista</a:t>
            </a:r>
            <a:r>
              <a:rPr b="1" lang="es-CO" sz="2000"/>
              <a:t>;</a:t>
            </a:r>
            <a:endParaRPr b="1" sz="2000"/>
          </a:p>
        </p:txBody>
      </p:sp>
      <p:sp>
        <p:nvSpPr>
          <p:cNvPr id="109" name="Google Shape;109;p20"/>
          <p:cNvSpPr txBox="1"/>
          <p:nvPr/>
        </p:nvSpPr>
        <p:spPr>
          <a:xfrm>
            <a:off x="382884" y="249500"/>
            <a:ext cx="5416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SENTENCIA ITERATE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228600" y="1722675"/>
            <a:ext cx="83625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Muestra la sentencia CREATE VIEW que se utilizó para crear la vista.</a:t>
            </a:r>
            <a:endParaRPr b="1" sz="2000"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40350"/>
            <a:ext cx="8438700" cy="25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925" y="1136825"/>
            <a:ext cx="4876475" cy="39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382871" y="249500"/>
            <a:ext cx="7927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DESPLEGAR CATALOGO DE ESQUEMA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34475" y="249500"/>
            <a:ext cx="8276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DESPLEGAR RESTRICCIONES DE ESQUEMA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24300"/>
            <a:ext cx="8276191" cy="394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600" y="1598475"/>
            <a:ext cx="6181725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34475" y="249500"/>
            <a:ext cx="8276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DESPLEGAR INFORMACION DE ESQUEMA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/>
        </p:nvSpPr>
        <p:spPr>
          <a:xfrm>
            <a:off x="34475" y="249500"/>
            <a:ext cx="8276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DESPLEGAR INFORMACION DE ESQUEMA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262700"/>
            <a:ext cx="7314900" cy="36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/>
        </p:nvSpPr>
        <p:spPr>
          <a:xfrm>
            <a:off x="34475" y="249500"/>
            <a:ext cx="8276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DESPLEGAR INFORMACION DE ESQUEMA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124300"/>
            <a:ext cx="5329385" cy="394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/>
        </p:nvSpPr>
        <p:spPr>
          <a:xfrm>
            <a:off x="34475" y="249500"/>
            <a:ext cx="8276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DESPLEGAR INFORMACION DE ESQUEMA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124300"/>
            <a:ext cx="5864798" cy="39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/>
        </p:nvSpPr>
        <p:spPr>
          <a:xfrm>
            <a:off x="34475" y="249500"/>
            <a:ext cx="8276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DESPLEGAR INFORMACION DE ESQUEMA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124300"/>
            <a:ext cx="69532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800" y="1667225"/>
            <a:ext cx="708660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/>
        </p:nvSpPr>
        <p:spPr>
          <a:xfrm>
            <a:off x="34475" y="249500"/>
            <a:ext cx="8276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DESPLEGAR INFORMACION DE ESQUEMA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429100"/>
            <a:ext cx="67627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/>
        </p:nvSpPr>
        <p:spPr>
          <a:xfrm>
            <a:off x="34475" y="249500"/>
            <a:ext cx="8276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DESPLEGAR INFORMACION DE ESQUEMA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429100"/>
            <a:ext cx="67818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/>
        </p:nvSpPr>
        <p:spPr>
          <a:xfrm>
            <a:off x="5463843" y="9019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DESARROLLO DE BASE DE DATOS CON MYSQL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/>
        </p:nvSpPr>
        <p:spPr>
          <a:xfrm>
            <a:off x="34475" y="249500"/>
            <a:ext cx="8276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DESPLEGAR INFORMACION DE ESQUEMA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352900"/>
            <a:ext cx="673417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/>
        </p:nvSpPr>
        <p:spPr>
          <a:xfrm>
            <a:off x="34475" y="249500"/>
            <a:ext cx="8276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DESPLEGAR INFORMACION DE ESQUEMA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429100"/>
            <a:ext cx="676275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/>
        </p:nvSpPr>
        <p:spPr>
          <a:xfrm>
            <a:off x="34475" y="249500"/>
            <a:ext cx="8276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DESPLEGAR INFORMACION DE ESQUEMA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600" y="1229925"/>
            <a:ext cx="67246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7800" y="1668075"/>
            <a:ext cx="68199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/>
        </p:nvSpPr>
        <p:spPr>
          <a:xfrm>
            <a:off x="34475" y="249500"/>
            <a:ext cx="8276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DESPLEGAR INFORMACION DE ESQUEMA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00500"/>
            <a:ext cx="69056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1533875"/>
            <a:ext cx="6446672" cy="33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/>
        </p:nvSpPr>
        <p:spPr>
          <a:xfrm>
            <a:off x="34475" y="249500"/>
            <a:ext cx="8276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DESPLEGAR INFORMACION DE ESQUEMA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124300"/>
            <a:ext cx="59436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1410050"/>
            <a:ext cx="6142450" cy="34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/>
        </p:nvSpPr>
        <p:spPr>
          <a:xfrm>
            <a:off x="34475" y="249500"/>
            <a:ext cx="8276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DESPLEGAR INFORMACION DE ESQUEMA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124300"/>
            <a:ext cx="625792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1467200"/>
            <a:ext cx="621982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/>
        </p:nvSpPr>
        <p:spPr>
          <a:xfrm>
            <a:off x="34475" y="249500"/>
            <a:ext cx="8276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DESPLEGAR INFORMACION DE ESQUEMA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505300"/>
            <a:ext cx="619125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4550" y="3086450"/>
            <a:ext cx="6191251" cy="18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5400" y="1200500"/>
            <a:ext cx="5477692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/>
        </p:nvSpPr>
        <p:spPr>
          <a:xfrm>
            <a:off x="382890" y="249500"/>
            <a:ext cx="741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CRÉDITOS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750" y="1911675"/>
            <a:ext cx="6356925" cy="32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8"/>
          <p:cNvSpPr txBox="1"/>
          <p:nvPr/>
        </p:nvSpPr>
        <p:spPr>
          <a:xfrm>
            <a:off x="185675" y="10882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</a:rPr>
              <a:t>Realizado por el instructor José Fernando Galindo Suárez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 u="sng">
                <a:solidFill>
                  <a:schemeClr val="hlink"/>
                </a:solidFill>
                <a:hlinkClick r:id="rId4"/>
              </a:rPr>
              <a:t>jgalindos@sena.edu.co</a:t>
            </a:r>
            <a:r>
              <a:rPr b="1" lang="es-CO" sz="2000">
                <a:solidFill>
                  <a:schemeClr val="dk1"/>
                </a:solidFill>
              </a:rPr>
              <a:t> 2020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4382256" y="1417158"/>
            <a:ext cx="3511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s-CO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MANEJANDO VISTAS</a:t>
            </a:r>
            <a:endParaRPr b="1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4647155" y="2539984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62950" y="-536000"/>
            <a:ext cx="4144200" cy="135090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3480000" dist="142875">
              <a:srgbClr val="B7B7B7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30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82868" y="249495"/>
            <a:ext cx="2389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98762" y="1724891"/>
            <a:ext cx="847379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Después de completar esta lección usted estará en la capacidad de: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lang="es-CO" sz="2000"/>
              <a:t>Entender el funcionamiento de las vistas.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Identificar los tipos de vistas.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Manejar las estructura de la vista.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Utilizar vistas en SQL extendido</a:t>
            </a:r>
            <a:r>
              <a:rPr b="1" lang="es-CO" sz="2000">
                <a:solidFill>
                  <a:schemeClr val="dk1"/>
                </a:solidFill>
              </a:rPr>
              <a:t>.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228600" y="1333500"/>
            <a:ext cx="8362500" cy="1853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CREATE [OR REPLACE] [ALGORITHM = {UNDEFINED | MERGE | TEMPTABLE}] VIEW nombre_vista [(columnas)] AS sentencia_select 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[WITH [CASCADED | LOCAL] CHECK OPTION]</a:t>
            </a:r>
            <a:endParaRPr b="1" sz="2000"/>
          </a:p>
        </p:txBody>
      </p:sp>
      <p:sp>
        <p:nvSpPr>
          <p:cNvPr id="76" name="Google Shape;76;p15"/>
          <p:cNvSpPr txBox="1"/>
          <p:nvPr/>
        </p:nvSpPr>
        <p:spPr>
          <a:xfrm>
            <a:off x="382884" y="249500"/>
            <a:ext cx="5416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CREANDO UNA VISTA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21225" y="3362700"/>
            <a:ext cx="86052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Esta sentencia crea una vista nueva o reemplaza una existente si se incluye la cláusula OR REPLACE. La sentencia_select es una sentencia SELECT que proporciona la definición de la vista. Puede estar dirigida a tablas de la base o a otras vistas.</a:t>
            </a:r>
            <a:r>
              <a:rPr b="1" lang="es-CO" sz="2000"/>
              <a:t> </a:t>
            </a:r>
            <a:endParaRPr b="1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38" y="1428750"/>
            <a:ext cx="7781925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82884" y="249500"/>
            <a:ext cx="5416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CREANDO UNA VISTA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228600" y="1333500"/>
            <a:ext cx="8362500" cy="1853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ALTER [ALGORITHM = {UNDEFINED | MERGE | TEMPTABLE}] VIEW nombre_vista [(columnas)] AS 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sentencia_select 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[WITH [CASCADED | LOCAL] CHECK OPTION]</a:t>
            </a:r>
            <a:endParaRPr b="1" sz="2000"/>
          </a:p>
        </p:txBody>
      </p:sp>
      <p:sp>
        <p:nvSpPr>
          <p:cNvPr id="89" name="Google Shape;89;p17"/>
          <p:cNvSpPr txBox="1"/>
          <p:nvPr/>
        </p:nvSpPr>
        <p:spPr>
          <a:xfrm>
            <a:off x="382884" y="249500"/>
            <a:ext cx="5416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ALTERANDO UNA VISTA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121225" y="3362700"/>
            <a:ext cx="86052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Esta sentencia modifica la definición de una vista existente. </a:t>
            </a:r>
            <a:endParaRPr b="1"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Esta sentencia se introdujo en MySQL 5.0.1.</a:t>
            </a:r>
            <a:endParaRPr b="1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382884" y="249500"/>
            <a:ext cx="5416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CREANDO UNA VISTA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124300"/>
            <a:ext cx="7661754" cy="39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228600" y="1629300"/>
            <a:ext cx="8362500" cy="825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DROP VIEW [IF EXISTS] nombre_vista [, nombre_vista] ... [RESTRICT | CASCADE]</a:t>
            </a:r>
            <a:r>
              <a:rPr b="1" lang="es-CO" sz="2000"/>
              <a:t>;</a:t>
            </a:r>
            <a:endParaRPr b="1" sz="2000"/>
          </a:p>
        </p:txBody>
      </p:sp>
      <p:sp>
        <p:nvSpPr>
          <p:cNvPr id="102" name="Google Shape;102;p19"/>
          <p:cNvSpPr txBox="1"/>
          <p:nvPr/>
        </p:nvSpPr>
        <p:spPr>
          <a:xfrm>
            <a:off x="382884" y="249500"/>
            <a:ext cx="5416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SENTENCIA DROP VIEW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228600" y="2739250"/>
            <a:ext cx="83625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DROP VIEW elimina una o más vistas de la base de datos. Se debe poseer el privilegio DROP en cada vista a eliminar. La cláusula IF EXISTS se emplea para evitar que ocurra un error por intentar eliminar una vista inexistente</a:t>
            </a:r>
            <a:r>
              <a:rPr b="1" lang="es-CO" sz="2000"/>
              <a:t>.</a:t>
            </a:r>
            <a:endParaRPr b="1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