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357EB5-AB27-43C7-8F93-5F0D31905797}">
  <a:tblStyle styleId="{2C357EB5-AB27-43C7-8F93-5F0D319057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437566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93437566b7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3437566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93437566b7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5043c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875043c8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3437566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93437566b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3437566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93437566b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3437566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93437566b7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3437566b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93437566b7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3437566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93437566b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mailto:jgalindos@sena.edu.c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82873" y="-55300"/>
            <a:ext cx="6066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VENTAJAS DE FUNCIONES DEFINIDAS POR EL USUARIO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900"/>
            <a:ext cx="8839201" cy="3562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66725" y="-55300"/>
            <a:ext cx="799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EN LAS FUNCIONES DEFINIDAS POR EL USUARIO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98750" y="1153948"/>
            <a:ext cx="84738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La sentencia SELECT no puede contener sentencias DML</a:t>
            </a:r>
            <a:r>
              <a:rPr b="1" lang="es-CO" sz="2000">
                <a:solidFill>
                  <a:schemeClr val="dk1"/>
                </a:solidFill>
              </a:rPr>
              <a:t>.</a:t>
            </a:r>
            <a:endParaRPr b="1" sz="20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No se pueden utilizar sentencias DML en la función.</a:t>
            </a:r>
            <a:endParaRPr b="1" sz="20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No se pueden utilizar sentencias COMMIT y ROLLBACK dentro de la función. </a:t>
            </a:r>
            <a:endParaRPr b="1" sz="20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No se pueden llamar subprogramas de la función.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4382256" y="1417158"/>
            <a:ext cx="351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FUNCIONES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647155" y="2539984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62950" y="-536000"/>
            <a:ext cx="41442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2868" y="249495"/>
            <a:ext cx="238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Diferenciar entre un procedimiento y una funcion</a:t>
            </a:r>
            <a:r>
              <a:rPr b="1" lang="es-CO" sz="2000">
                <a:solidFill>
                  <a:schemeClr val="dk1"/>
                </a:solidFill>
              </a:rPr>
              <a:t>.</a:t>
            </a:r>
            <a:endParaRPr b="1" sz="20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Describir el uso de funciones.</a:t>
            </a:r>
            <a:endParaRPr b="1" sz="20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Crear funciones almacenadas.</a:t>
            </a:r>
            <a:endParaRPr b="1" sz="20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Invocar una función.</a:t>
            </a:r>
            <a:endParaRPr b="1" sz="20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Eliminar una función.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382873" y="249500"/>
            <a:ext cx="6066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ALMACENADAS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8762" y="1724891"/>
            <a:ext cx="84738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Una función es</a:t>
            </a: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Es un bloque con nombre que retorna un valor.</a:t>
            </a:r>
            <a:endParaRPr b="1" sz="20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Se almacena en la base de datos como un objeto del esquema para ser utilizadas.</a:t>
            </a:r>
            <a:endParaRPr b="1" sz="20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Pueden ser llamados como parte de una expresión o usada con parametros.</a:t>
            </a:r>
            <a:endParaRPr b="1" sz="20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Dene tener al menos un RETURN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82875" y="97100"/>
            <a:ext cx="763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DIFERENCIAS ENTRE PROCEDIMIENTOS Y FUNCIONES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{2C357EB5-AB27-43C7-8F93-5F0D31905797}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PROCEDIMIENTO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FUNCIONES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Se ejecuta com sentencias 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Se invoca como parte de una expresión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No contiene una </a:t>
                      </a:r>
                      <a:r>
                        <a:rPr lang="es-CO"/>
                        <a:t>cláusula</a:t>
                      </a:r>
                      <a:r>
                        <a:rPr lang="es-CO"/>
                        <a:t> RETURN en el encabezado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Debe contener una </a:t>
                      </a:r>
                      <a:r>
                        <a:rPr lang="es-CO"/>
                        <a:t>cláusula</a:t>
                      </a:r>
                      <a:r>
                        <a:rPr lang="es-CO"/>
                        <a:t> RETURN en el encabezado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Puede pasar valores por </a:t>
                      </a:r>
                      <a:r>
                        <a:rPr lang="es-CO"/>
                        <a:t>parámetros</a:t>
                      </a:r>
                      <a:r>
                        <a:rPr lang="es-CO"/>
                        <a:t> tipo INOUT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Retorna un </a:t>
                      </a:r>
                      <a:r>
                        <a:rPr lang="es-CO"/>
                        <a:t>único</a:t>
                      </a:r>
                      <a:r>
                        <a:rPr lang="es-CO"/>
                        <a:t> valor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Puede contener la </a:t>
                      </a:r>
                      <a:r>
                        <a:rPr lang="es-CO"/>
                        <a:t>cláusula</a:t>
                      </a:r>
                      <a:r>
                        <a:rPr lang="es-CO"/>
                        <a:t> RETURN pero sin devolver valores.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Debe tener al menos una cláusula RETURN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82875" y="97100"/>
            <a:ext cx="763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CREANDO E INVOCANDO UNA FUNCIÓN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839199" cy="37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82875" y="97100"/>
            <a:ext cx="763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CREANDO E INVOCANDO UNA FUNCIÓN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778650" cy="38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82873" y="-55300"/>
            <a:ext cx="6066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VENTAJAS DE 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DEFINIDAS POR EL USUARIO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98762" y="1724891"/>
            <a:ext cx="84738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Extiende el uso de SQL donde las actividades son </a:t>
            </a:r>
            <a:r>
              <a:rPr b="1" lang="es-CO" sz="2000">
                <a:solidFill>
                  <a:schemeClr val="dk1"/>
                </a:solidFill>
              </a:rPr>
              <a:t>más</a:t>
            </a:r>
            <a:r>
              <a:rPr b="1" lang="es-CO" sz="2000">
                <a:solidFill>
                  <a:schemeClr val="dk1"/>
                </a:solidFill>
              </a:rPr>
              <a:t> complejas.</a:t>
            </a:r>
            <a:endParaRPr b="1" sz="20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Incrementa la efectividad cuando se usa en la </a:t>
            </a:r>
            <a:r>
              <a:rPr b="1" lang="es-CO" sz="2000">
                <a:solidFill>
                  <a:schemeClr val="dk1"/>
                </a:solidFill>
              </a:rPr>
              <a:t>cláusula</a:t>
            </a:r>
            <a:r>
              <a:rPr b="1" lang="es-CO" sz="2000">
                <a:solidFill>
                  <a:schemeClr val="dk1"/>
                </a:solidFill>
              </a:rPr>
              <a:t> WHERE para filtrar datos. </a:t>
            </a:r>
            <a:endParaRPr b="1" sz="20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Puede manipular datos.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