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mailto:jgalindos@sena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82256" y="14171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MANEJO DE EXCEPCIONES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471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950" y="-536000"/>
            <a:ext cx="41442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