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5043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875043c8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mailto:jgalindos@sena.edu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4382256" y="1417158"/>
            <a:ext cx="351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CURSORES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647155" y="2539984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62950" y="-536000"/>
            <a:ext cx="41442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2868" y="249495"/>
            <a:ext cx="238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>
                <a:solidFill>
                  <a:schemeClr val="dk1"/>
                </a:solidFill>
              </a:rPr>
              <a:t>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