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mailto:jgalindos@sena.edu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4382256" y="1417158"/>
            <a:ext cx="351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DESENCADENADORES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647155" y="2539984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950" y="-536000"/>
            <a:ext cx="41442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