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ad78eef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89ad78eef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ad78eef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89ad78eefd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ad78ee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89ad78eef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ad78eef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89ad78eefd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9ad78eef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89ad78eefd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9ad78eef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89ad78eefd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9ad78eef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89ad78eefd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ad78eef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89ad78eefd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ad78ee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89ad78eefd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5bb0a8cd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85bb0a8cd7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ad78ee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89ad78ee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ad78ee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89ad78eef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ad78ee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89ad78eef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9ad78ee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89ad78eef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ad78ee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89ad78eefd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mailto:jgalindos@sena.edu.c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funciones COUNT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900"/>
            <a:ext cx="8785625" cy="33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funciones COUNT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9100"/>
            <a:ext cx="8813451" cy="27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palabra clave DISTINCT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98750" y="5818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es-CO" sz="2700"/>
              <a:t>COUNT(DISTINCT(expr)) devuelve el número de valores no nulos distintos de expr</a:t>
            </a:r>
            <a:r>
              <a:rPr b="1" lang="es-CO" sz="2700"/>
              <a:t>.</a:t>
            </a:r>
            <a:endParaRPr b="1" sz="2700"/>
          </a:p>
          <a:p>
            <a:pPr indent="-3302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b="1" lang="es-CO" sz="2700"/>
              <a:t>Para mostrar el número de valores de departamento distintos en la tabla EMPLOYEES</a:t>
            </a:r>
            <a:endParaRPr b="1" sz="2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9203"/>
            <a:ext cx="8889050" cy="21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de grupo y valores nulos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98750" y="5818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s-CO" sz="2500"/>
              <a:t>Las funciones de grupo ignoran los valores nulos en una columna.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54800"/>
            <a:ext cx="7356375" cy="13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627475"/>
            <a:ext cx="73563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651150" y="27154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s-CO" sz="2500"/>
              <a:t>Controlando</a:t>
            </a:r>
            <a:r>
              <a:rPr b="1" lang="es-CO" sz="2500"/>
              <a:t> los valores nulos el promedio cambia.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0" y="249500"/>
            <a:ext cx="847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grupos de datos con GROUP BY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98750" y="6580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s-CO" sz="2500"/>
              <a:t>Puede dividir las filas de una tabla en grupos más pequeños mediante la clausula GROUP BY</a:t>
            </a:r>
            <a:r>
              <a:rPr b="1" lang="es-CO" sz="2500"/>
              <a:t>.</a:t>
            </a:r>
            <a:endParaRPr b="1"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931000"/>
            <a:ext cx="7624024" cy="30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0" y="249500"/>
            <a:ext cx="847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clausula</a:t>
            </a: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GROUP BY en varias filas.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24300"/>
            <a:ext cx="8473799" cy="39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0" y="249500"/>
            <a:ext cx="847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indebido de la clausula GROUP BY 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6032" l="0" r="0" t="0"/>
          <a:stretch/>
        </p:blipFill>
        <p:spPr>
          <a:xfrm>
            <a:off x="152400" y="3181700"/>
            <a:ext cx="8814225" cy="1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498750" y="6580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s-CO" sz="2500"/>
              <a:t>No se puede utilizar la cláusula WHERE para restringir grupos</a:t>
            </a:r>
            <a:r>
              <a:rPr b="1" lang="es-CO" sz="2500"/>
              <a:t>.</a:t>
            </a:r>
            <a:endParaRPr b="1" sz="2500"/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1" lang="es-CO" sz="2500"/>
              <a:t>Utilice </a:t>
            </a:r>
            <a:r>
              <a:rPr b="1" lang="es-CO" sz="2500">
                <a:solidFill>
                  <a:schemeClr val="dk1"/>
                </a:solidFill>
              </a:rPr>
              <a:t>la clausula HAVING para restringir grupos.</a:t>
            </a:r>
            <a:endParaRPr b="1" sz="2500">
              <a:solidFill>
                <a:schemeClr val="dk1"/>
              </a:solidFill>
            </a:endParaRPr>
          </a:p>
          <a:p>
            <a:pPr indent="-317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1" lang="es-CO" sz="2500">
                <a:solidFill>
                  <a:schemeClr val="dk1"/>
                </a:solidFill>
              </a:rPr>
              <a:t>No puede utilizar funciones de grupo en la clausula WHERE.</a:t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0" y="-76200"/>
            <a:ext cx="847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 resultados de grupo con la clausula HAVING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98750" y="6580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-CO" sz="2200"/>
              <a:t>Si se usa la cláusula HAVING restringe los grupos así:</a:t>
            </a:r>
            <a:endParaRPr b="1" sz="2200"/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-CO" sz="2200">
                <a:solidFill>
                  <a:schemeClr val="dk1"/>
                </a:solidFill>
              </a:rPr>
              <a:t>Se agrupan las filas</a:t>
            </a:r>
            <a:r>
              <a:rPr b="1" lang="es-CO" sz="2200">
                <a:solidFill>
                  <a:schemeClr val="dk1"/>
                </a:solidFill>
              </a:rPr>
              <a:t>.</a:t>
            </a:r>
            <a:endParaRPr b="1" sz="2200">
              <a:solidFill>
                <a:schemeClr val="dk1"/>
              </a:solidFill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-CO" sz="2200">
                <a:solidFill>
                  <a:schemeClr val="dk1"/>
                </a:solidFill>
              </a:rPr>
              <a:t>Se aplica la </a:t>
            </a:r>
            <a:r>
              <a:rPr b="1" lang="es-CO" sz="2200">
                <a:solidFill>
                  <a:schemeClr val="dk1"/>
                </a:solidFill>
              </a:rPr>
              <a:t>función</a:t>
            </a:r>
            <a:r>
              <a:rPr b="1" lang="es-CO" sz="2200">
                <a:solidFill>
                  <a:schemeClr val="dk1"/>
                </a:solidFill>
              </a:rPr>
              <a:t> de grupo.</a:t>
            </a:r>
            <a:endParaRPr b="1" sz="2200">
              <a:solidFill>
                <a:schemeClr val="dk1"/>
              </a:solidFill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s-CO" sz="2200">
                <a:solidFill>
                  <a:schemeClr val="dk1"/>
                </a:solidFill>
              </a:rPr>
              <a:t>Se muestran los grupos que satisface la </a:t>
            </a:r>
            <a:r>
              <a:rPr b="1" lang="es-CO" sz="2200">
                <a:solidFill>
                  <a:schemeClr val="dk1"/>
                </a:solidFill>
              </a:rPr>
              <a:t>cláusula</a:t>
            </a:r>
            <a:r>
              <a:rPr b="1" lang="es-CO" sz="2200">
                <a:solidFill>
                  <a:schemeClr val="dk1"/>
                </a:solidFill>
              </a:rPr>
              <a:t> HAVING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00" y="2659775"/>
            <a:ext cx="7788000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0" y="-76200"/>
            <a:ext cx="847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Restricciones de resultados de grupo con la clausula HAVING</a:t>
            </a:r>
            <a:endParaRPr b="1" i="0" sz="3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0600"/>
            <a:ext cx="8687550" cy="37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CON MYSQL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82890" y="249500"/>
            <a:ext cx="741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CRÉDITOS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750" y="1911675"/>
            <a:ext cx="6356925" cy="3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185675" y="1088225"/>
            <a:ext cx="87252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Realizado</a:t>
            </a:r>
            <a:r>
              <a:rPr b="1" lang="es-CO" sz="2000">
                <a:solidFill>
                  <a:schemeClr val="dk1"/>
                </a:solidFill>
              </a:rPr>
              <a:t> por el instructor José Fernando Galindo Suárez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000" u="sng">
                <a:solidFill>
                  <a:schemeClr val="hlink"/>
                </a:solidFill>
                <a:hlinkClick r:id="rId4"/>
              </a:rPr>
              <a:t>jgalindos@sena.edu.co</a:t>
            </a:r>
            <a:r>
              <a:rPr b="1" lang="es-CO" sz="2000">
                <a:solidFill>
                  <a:schemeClr val="dk1"/>
                </a:solidFill>
              </a:rPr>
              <a:t> 2020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3377306" y="1361583"/>
            <a:ext cx="35118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s-CO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FUNCIONES DE GRUPO </a:t>
            </a:r>
            <a:endParaRPr b="1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424075" y="-536000"/>
            <a:ext cx="1733700" cy="1350900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3480000" dist="142875">
              <a:srgbClr val="B7B7B7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0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98762" y="1724891"/>
            <a:ext cx="847379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 completar esta lección usted estará en la capacidad de: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Identificar las funciones de grupo disponibles.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Describir el uso de las funciones de grupo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Agrupar mediante la clausula GROUP BY</a:t>
            </a:r>
            <a:endParaRPr b="1" sz="20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s-CO" sz="2000"/>
              <a:t>Incluir o excluir filas agrupadas utilizando la clausula HAVING</a:t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son las funciones de grupo?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98750" y="17248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Operan en juegos de filas para dar un resultado por grupo.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funciones de grupo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98750" y="810494"/>
            <a:ext cx="84738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AVG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COUNT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MAX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MIN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STDDEV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SUM</a:t>
            </a:r>
            <a:endParaRPr b="1" sz="3000"/>
          </a:p>
          <a:p>
            <a:pPr indent="-3492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s-CO" sz="3000"/>
              <a:t>VARIANCE</a:t>
            </a:r>
            <a:endParaRPr b="1"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382891" y="249500"/>
            <a:ext cx="7712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unciones de grupo: Sintaxis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57900" y="618625"/>
            <a:ext cx="87147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800"/>
              <a:t>COUNT(*) devuelve el número de filas en una tabla.</a:t>
            </a:r>
            <a:endParaRPr b="1" sz="2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00" y="2036787"/>
            <a:ext cx="8609199" cy="24144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funciones de grupo AVG y SUM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900"/>
            <a:ext cx="8773501" cy="20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154300" y="249500"/>
            <a:ext cx="8041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la funciones de grupo MIN y MAX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700"/>
            <a:ext cx="8858901" cy="19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