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8E1292-C19E-4A29-AC95-8AF981DFA3F7}">
  <a:tblStyle styleId="{9E8E1292-C19E-4A29-AC95-8AF981DFA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b33c12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8ab33c12c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b33c12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8ab33c12c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b33c12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8ab33c12c5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b33c12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8ab33c12c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b33c12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8ab33c12c5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b33c12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8ab33c12c5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b33c12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8ab33c12c5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b33c12c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8ab33c12c5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00d8e3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8200d8e3d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b33c12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8ab33c12c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b33c12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8ab33c12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b33c12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8ab33c12c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b33c12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8ab33c12c5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hyperlink" Target="mailto:jgalindos@sena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173300"/>
            <a:ext cx="889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CLAUSULA HAVING </a:t>
            </a:r>
            <a:r>
              <a:rPr b="1" lang="es-CO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SUBCONSULTAS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6040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52400" y="-55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SUBCONSULTAS DE VARIAS FILAS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23350" y="858175"/>
            <a:ext cx="86631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s-CO" sz="2300"/>
              <a:t>Devuelven </a:t>
            </a:r>
            <a:r>
              <a:rPr b="1" lang="es-CO" sz="2300"/>
              <a:t>más</a:t>
            </a:r>
            <a:r>
              <a:rPr b="1" lang="es-CO" sz="2300"/>
              <a:t> de una fila.</a:t>
            </a:r>
            <a:endParaRPr b="1"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s-CO" sz="2300"/>
              <a:t>Utilizan operadores de comparación de varias filas.</a:t>
            </a:r>
            <a:endParaRPr b="1"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1465825" y="23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{9E8E1292-C19E-4A29-AC95-8AF981DFA3F7}</a:tableStyleId>
              </a:tblPr>
              <a:tblGrid>
                <a:gridCol w="1405275"/>
                <a:gridCol w="3413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Significado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IN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Igual que </a:t>
                      </a:r>
                      <a:r>
                        <a:rPr b="1" lang="es-CO"/>
                        <a:t>algún</a:t>
                      </a:r>
                      <a:r>
                        <a:rPr b="1" lang="es-CO"/>
                        <a:t> miembro de la lista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ANY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Compara el valor con cada valor devuelto por la subconsulta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ALL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Compara el valor con todos los valores devuelto por la subconsulta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0" y="173300"/>
            <a:ext cx="889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OPERADOR ANY </a:t>
            </a: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SUBCONSULTAS DE VARIAS FILAS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05300"/>
            <a:ext cx="84705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0" y="173300"/>
            <a:ext cx="889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OPERADOR ALL CON SUBCONSULTAS DE VARIAS FILAS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300"/>
            <a:ext cx="8942826" cy="40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0" y="173300"/>
            <a:ext cx="889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OPERADOR IN CON SUBCONSULTAS DE VARIAS FILAS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665651" cy="36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440600" y="173300"/>
            <a:ext cx="845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VALORES NULOS EN UNA</a:t>
            </a: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SUBCONSULTAS 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100"/>
            <a:ext cx="8849651" cy="22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440600" y="173300"/>
            <a:ext cx="845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COLUMNAS CON</a:t>
            </a: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SUBCONSULTAS 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5300"/>
            <a:ext cx="8839200" cy="29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40600" y="173300"/>
            <a:ext cx="845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TABLAS FALSAS </a:t>
            </a:r>
            <a:r>
              <a:rPr b="1" lang="es-CO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SUBCONSULTAS 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839201" cy="38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SUBCONSULTAS EN </a:t>
            </a: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Definir subconsultas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Enumerar los tipos de subconsultas.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Escribir subconsultas de una sola fila y de varias filas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52400" y="2495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SUBCONSULTAS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10100" y="1660775"/>
            <a:ext cx="4362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El salario de Abel es de $11000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Lista los empleados que su salario sea mayor al de Abel.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4305300" cy="35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52400" y="-55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INSTRUCCIONES PARA EL USO DE SUBCONSULTAS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09300" y="1660775"/>
            <a:ext cx="86631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Escriba las subconsultas entre </a:t>
            </a:r>
            <a:r>
              <a:rPr b="1" lang="es-CO" sz="2000"/>
              <a:t>paréntesis</a:t>
            </a:r>
            <a:r>
              <a:rPr b="1" lang="es-CO" sz="2000"/>
              <a:t>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Sitúe</a:t>
            </a:r>
            <a:r>
              <a:rPr b="1" lang="es-CO" sz="2000"/>
              <a:t> la subconsulta a la derecha de la condición de comparación.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La </a:t>
            </a:r>
            <a:r>
              <a:rPr b="1" lang="es-CO" sz="2000"/>
              <a:t>cláusula</a:t>
            </a:r>
            <a:r>
              <a:rPr b="1" lang="es-CO" sz="2000"/>
              <a:t> ORDER BY de la subconsulta no es necesaria a menos que se realice un </a:t>
            </a:r>
            <a:r>
              <a:rPr b="1" lang="es-CO" sz="2000"/>
              <a:t>análisis</a:t>
            </a:r>
            <a:r>
              <a:rPr b="1" lang="es-CO" sz="2000"/>
              <a:t> de los N principales.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Utilice operadores de una fila con subconsultas de una fila y operadores de varias filas con subconsultas de varias filas.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52400" y="-55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SUBCONSULTAS DE UNA FILA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23350" y="858175"/>
            <a:ext cx="86631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s-CO" sz="2300"/>
              <a:t>Devuelven una sola fila.</a:t>
            </a:r>
            <a:endParaRPr b="1"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s-CO" sz="2300"/>
              <a:t>Utilizan operadores de una fila.</a:t>
            </a:r>
            <a:endParaRPr b="1"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9525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{9E8E1292-C19E-4A29-AC95-8AF981DFA3F7}</a:tableStyleId>
              </a:tblPr>
              <a:tblGrid>
                <a:gridCol w="1200425"/>
                <a:gridCol w="291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Significado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Igual que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Mayor que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&gt;=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Mayor o igual que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&lt;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Menor que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&lt;=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Menor o igual que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&lt;&gt;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Distinto 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76200" y="173300"/>
            <a:ext cx="848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EJECUCION DE </a:t>
            </a:r>
            <a:r>
              <a:rPr b="1" lang="es-CO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SUBCONSULTAS DE UNA FILA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24300"/>
            <a:ext cx="71770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173300"/>
            <a:ext cx="889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FUNCIONES DE GRUPO</a:t>
            </a:r>
            <a:r>
              <a:rPr b="1" lang="es-CO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SUBCONSULTA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29100"/>
            <a:ext cx="8265625" cy="29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