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b5e733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8ab5e7339b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b5e733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8ab5e7339b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b5e733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8ab5e7339b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b33c12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8ab33c12c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b5e733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8ab5e7339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b5e733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8ab5e7339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b5e733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8ab5e7339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b5e733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8ab5e7339b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mailto:jgalindos@sena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94800" y="249500"/>
            <a:ext cx="806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INSTRUCCIONES PARA LOS OPERADORES SET</a:t>
            </a:r>
            <a:endParaRPr b="1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98762" y="734291"/>
            <a:ext cx="84738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CO" sz="1900"/>
              <a:t>Las expresiones de las listas SELECT deben corresponder en número y tipo de datos.</a:t>
            </a:r>
            <a:endParaRPr b="1"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CO" sz="1900"/>
              <a:t>Se pueden utilizar paréntesis para modificar la secuencia de ejecución</a:t>
            </a:r>
            <a:endParaRPr b="1"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CO" sz="1900"/>
              <a:t>La cláusula ORDER BY:</a:t>
            </a:r>
            <a:endParaRPr b="1" sz="1900"/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s-CO" sz="1900"/>
              <a:t>Sólo puede aparecer al final de la sentencia.</a:t>
            </a:r>
            <a:endParaRPr b="1" sz="1900"/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s-CO" sz="1900"/>
              <a:t>Aceptará el alias de columna de la primera sentencia SELECT o la notación posicional.</a:t>
            </a:r>
            <a:endParaRPr b="1"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CO" sz="1900"/>
              <a:t>Las filas duplicadas se eliminan automáticamente excepto en UNION ALL</a:t>
            </a:r>
            <a:endParaRPr b="1"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CO" sz="1900"/>
              <a:t>Los nombres de columna de la primera consulta aparece en el resultado</a:t>
            </a:r>
            <a:endParaRPr b="1"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CO" sz="1900"/>
              <a:t>La salida se clasifica por orden ascendente por defecto excepto en UNION ALL.</a:t>
            </a:r>
            <a:endParaRPr b="1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52400" y="173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CORRESPONDENCIA DE LA SENTENCIA SELECT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5725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98" y="3214354"/>
            <a:ext cx="85725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52400" y="173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CORRESPONDENCIA DE LA SENTENCIA SELECT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700"/>
            <a:ext cx="85748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 DE OPERADORES SET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Describir operadores SET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Utilizar un operador SET para combinar varias consultas en una sola consulta.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Controlar el orden de las filas devueltas.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52400" y="173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OPERADORES SET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800" y="1260884"/>
            <a:ext cx="3948024" cy="25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085785"/>
            <a:ext cx="4182200" cy="2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774700" y="3854825"/>
            <a:ext cx="32478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UNIÓN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658500" y="3854825"/>
            <a:ext cx="32478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UNIÓN ALL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52400" y="173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 UNION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085799"/>
            <a:ext cx="4462750" cy="287801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33400" y="4103875"/>
            <a:ext cx="8610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El operador UNION devuelve resultados de ambas consultas </a:t>
            </a: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después</a:t>
            </a: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 de eliminar los duplicados.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52400" y="173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 UNION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2450" y="4103875"/>
            <a:ext cx="8610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Muestra </a:t>
            </a: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puesto</a:t>
            </a: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 actual y los anteriores de los empleado</a:t>
            </a: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790651" cy="30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52400" y="173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 UNION ALL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33400" y="4103875"/>
            <a:ext cx="8610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El operador UNION ALL devuelve resultados de ambas consultas incluidos todos los duplicados.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75" y="1081025"/>
            <a:ext cx="5192775" cy="29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52400" y="1733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OPERADOR UNION ALL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32450" y="4103875"/>
            <a:ext cx="8610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latin typeface="Calibri"/>
                <a:ea typeface="Calibri"/>
                <a:cs typeface="Calibri"/>
                <a:sym typeface="Calibri"/>
              </a:rPr>
              <a:t>Muestra información del departamento actual y los anteriores de los empleado. Muestra al empleado solo una vez.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610600" cy="29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