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cfab71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8acfab716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cfab71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8acfab7168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ad1a0e0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ad1a0e0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d1a0e06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d1a0e0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ad1a0e06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ad1a0e0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ad1a0e06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ad1a0e0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d1a0e060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d1a0e0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abb77d7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8abb77d7b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cfab7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8acfab709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cfab70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8acfab7090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cfab70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8acfab7090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cfab71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8acfab716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mailto:jgalindos@sena.edu.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130750" y="249500"/>
            <a:ext cx="814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FORMATO DE CONVERSION</a:t>
            </a: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FECHA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300"/>
            <a:ext cx="8682751" cy="39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30750" y="249500"/>
            <a:ext cx="814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COPIA DE FILAS DE OTRA TABLA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700"/>
            <a:ext cx="8670378" cy="2945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130750" y="249500"/>
            <a:ext cx="814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CAMBIOS DE LOS DATOS EN UNA TABLA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700"/>
            <a:ext cx="8673175" cy="3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130750" y="249500"/>
            <a:ext cx="814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CAMBIOS DE LOS DATOS EN UNA TABLA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3260" l="0" r="0" t="0"/>
          <a:stretch/>
        </p:blipFill>
        <p:spPr>
          <a:xfrm>
            <a:off x="152400" y="1657700"/>
            <a:ext cx="8546700" cy="26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130750" y="249500"/>
            <a:ext cx="814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BORRANDO FILAS </a:t>
            </a: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UNA TABLA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8700"/>
            <a:ext cx="8565600" cy="19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0" y="249500"/>
            <a:ext cx="827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BORRANDO FILAS  EN UNA TABLA CON TRUNCATE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00500"/>
            <a:ext cx="8574800" cy="37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0" y="249500"/>
            <a:ext cx="8271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INSERTANDO </a:t>
            </a:r>
            <a:r>
              <a:rPr b="1" lang="es-CO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FILAS  DESDE UNA SUBCONSULTA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300"/>
            <a:ext cx="8574799" cy="39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2" name="Google Shape;192;p28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MANIPULACIÓN DE DATOS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14675" y="1724900"/>
            <a:ext cx="8757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Describir las sentencias Lenguaje de manipulacion de datos (DML)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Insertar filas en una tabla.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Actualizar las filas de una tabla.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Suprimir filas de una tabla.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58825" y="297450"/>
            <a:ext cx="8212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LENGUAJE DE MANIPULACION DE DATOS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93050" y="1437150"/>
            <a:ext cx="8757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Una sentencia DML se ejecuta al</a:t>
            </a: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0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Agregar nuevas filas a la tabla.</a:t>
            </a:r>
            <a:endParaRPr b="1" sz="2000"/>
          </a:p>
          <a:p>
            <a:pPr indent="-285750" lvl="0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Modificar filas existentes de una tabla</a:t>
            </a:r>
            <a:endParaRPr b="1" sz="2000"/>
          </a:p>
          <a:p>
            <a:pPr indent="-285750" lvl="0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Eliminar filas existentes de una tabla.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/>
              <a:t>Una </a:t>
            </a:r>
            <a:r>
              <a:rPr b="1" lang="es-CO" sz="2000"/>
              <a:t>transacción</a:t>
            </a:r>
            <a:r>
              <a:rPr b="1" lang="es-CO" sz="2000"/>
              <a:t> consiste en una recopilación de sentencias DML que forman una unidad lógica de trabajo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30750" y="249500"/>
            <a:ext cx="814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 DE UNA NUEVA FILA A UNA TABLA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100"/>
            <a:ext cx="8624324" cy="16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20225"/>
            <a:ext cx="8624324" cy="18606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130750" y="249500"/>
            <a:ext cx="814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INSERCIÓN DE  FILAS CON VALORES NULOS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00675"/>
            <a:ext cx="8717425" cy="2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130750" y="249500"/>
            <a:ext cx="814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INSERCIÓN DE  VALORES ESPECIALES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700"/>
            <a:ext cx="8670376" cy="36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130750" y="249500"/>
            <a:ext cx="8140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INSERCIÓN DE  VALORES DE FECHA </a:t>
            </a:r>
            <a:r>
              <a:rPr b="1" lang="es-CO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ESPECIFICOS 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 rot="-5400000">
            <a:off x="7567356" y="2769408"/>
            <a:ext cx="2984475" cy="168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EFEFE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/>
                </a:solidFill>
                <a:latin typeface="Arial"/>
              </a:rPr>
              <a:t>JOSE FERNANDO GALINDO SUAREZ</a:t>
            </a: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900"/>
            <a:ext cx="8660526" cy="10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68925"/>
            <a:ext cx="8660526" cy="22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