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6327da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e76327da1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6327da1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e76327da1a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6327da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e76327da1a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6327da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e76327da1a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6327da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e76327da1a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6327da1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6327da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6327da1a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6327da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6327da1a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6327da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6327da1a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76327da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6327da1a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6327da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6327da1a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6327da1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6327da1a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76327da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6327da1a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76327da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6327da1a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6327da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76327da1a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76327da1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6327da1a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6327da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76327da1a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76327da1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76327d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e76327da1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6327d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e76327da1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6327da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e76327da1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6327da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e76327da1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6327da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e76327da1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hyperlink" Target="https://drive.google.com/file/d/1Rw6bSqVDnsl_IwuYXTplqygzacawMflz/view?usp=sharing" TargetMode="External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hyperlink" Target="https://apex.orac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</a:t>
            </a:r>
            <a:r>
              <a:rPr b="1" lang="es-CO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170"/>
            <a:ext cx="8839201" cy="267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49" y="1013500"/>
            <a:ext cx="4670150" cy="40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675" y="1384295"/>
            <a:ext cx="54102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295"/>
            <a:ext cx="3219169" cy="394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919" y="2044800"/>
            <a:ext cx="5467630" cy="22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50"/>
            <a:ext cx="8839199" cy="226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275"/>
            <a:ext cx="8839201" cy="222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0" y="1591550"/>
            <a:ext cx="8839199" cy="227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98" y="4051023"/>
            <a:ext cx="741675" cy="7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82875" y="4743300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HR.zip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725"/>
            <a:ext cx="8839201" cy="132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25" y="2437886"/>
            <a:ext cx="4338464" cy="240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89" y="2437886"/>
            <a:ext cx="3836708" cy="240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950"/>
            <a:ext cx="8839200" cy="24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100" y="1124300"/>
            <a:ext cx="5836987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</a:t>
            </a:r>
            <a:r>
              <a:rPr b="1" lang="es-CO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200" cy="382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850"/>
            <a:ext cx="8839199" cy="3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25" y="1139400"/>
            <a:ext cx="7980361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5" y="1118675"/>
            <a:ext cx="8587725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24300"/>
            <a:ext cx="5752342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24300"/>
            <a:ext cx="7729642" cy="39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382873" y="249500"/>
            <a:ext cx="756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CARGANDO EL ESQUEMA HR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24300"/>
            <a:ext cx="7533833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PASOS INICIALES AL CURSO DE </a:t>
            </a: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0p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Instalar los recursos necesarios para el curso.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Cargar el esquema HR en ORACLE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Utilizar la interfaz </a:t>
            </a:r>
            <a:r>
              <a:rPr b="1" lang="es-CO" sz="2000"/>
              <a:t>gráfica</a:t>
            </a:r>
            <a:r>
              <a:rPr b="1" lang="es-CO" sz="2000"/>
              <a:t> de </a:t>
            </a:r>
            <a:r>
              <a:rPr b="1" lang="es-CO" sz="2000">
                <a:solidFill>
                  <a:schemeClr val="dk1"/>
                </a:solidFill>
              </a:rPr>
              <a:t>ORACLE</a:t>
            </a:r>
            <a:r>
              <a:rPr b="1" lang="es-CO" sz="2000"/>
              <a:t>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625"/>
            <a:ext cx="8635051" cy="37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>
            <a:hlinkClick r:id="rId4"/>
          </p:cNvPr>
          <p:cNvSpPr txBox="1"/>
          <p:nvPr/>
        </p:nvSpPr>
        <p:spPr>
          <a:xfrm>
            <a:off x="382875" y="1038425"/>
            <a:ext cx="734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100">
                <a:latin typeface="Calibri"/>
                <a:ea typeface="Calibri"/>
                <a:cs typeface="Calibri"/>
                <a:sym typeface="Calibri"/>
              </a:rPr>
              <a:t>https://apex.oracle.com/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095"/>
            <a:ext cx="8839199" cy="373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3" y="1252900"/>
            <a:ext cx="3605574" cy="37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650" y="1252900"/>
            <a:ext cx="4326945" cy="36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707"/>
            <a:ext cx="4174849" cy="37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699" y="1221700"/>
            <a:ext cx="4699076" cy="3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695"/>
            <a:ext cx="4072899" cy="365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174" y="1704200"/>
            <a:ext cx="43053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82876" y="249500"/>
            <a:ext cx="28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