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1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3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4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3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0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5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5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4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7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1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1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6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3592-F056-4C43-A4EB-94A462945711}" type="datetimeFigureOut">
              <a:rPr lang="pt-BR" smtClean="0"/>
              <a:t>21/03/2015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4261-C55B-4609-B0D5-E49EBECE2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7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annicholls.co.uk/site/files/glut.zip" TargetMode="External"/><Relationship Id="rId2" Type="http://schemas.openxmlformats.org/officeDocument/2006/relationships/hyperlink" Target="http://sourceforge.net/projects/codeblocks/files/Binaries/13.12/Windows/codeblocks-13.12mingw-setup.exe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Como Instalar </a:t>
            </a:r>
            <a:r>
              <a:rPr lang="pt-BR" dirty="0" err="1" smtClean="0"/>
              <a:t>Glut</a:t>
            </a:r>
            <a:r>
              <a:rPr lang="pt-BR" dirty="0" smtClean="0"/>
              <a:t> para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r>
              <a:rPr lang="pt-BR" dirty="0" smtClean="0"/>
              <a:t> no </a:t>
            </a:r>
            <a:r>
              <a:rPr lang="pt-BR" dirty="0" err="1" smtClean="0"/>
              <a:t>WIndows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Victor Balbo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3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r>
              <a:rPr lang="pt-BR" dirty="0" smtClean="0"/>
              <a:t> instalado. Link </a:t>
            </a:r>
            <a:r>
              <a:rPr lang="pt-BR" dirty="0"/>
              <a:t>para download: </a:t>
            </a:r>
            <a:r>
              <a:rPr lang="pt-BR" dirty="0">
                <a:hlinkClick r:id="rId2"/>
              </a:rPr>
              <a:t>http://sourceforge.net/projects/codeblocks/files/Binaries/13.12/Windows/codeblocks-13.12mingw-setup.exe/download</a:t>
            </a:r>
            <a:endParaRPr lang="pt-BR" dirty="0"/>
          </a:p>
          <a:p>
            <a:r>
              <a:rPr lang="pt-BR" dirty="0" smtClean="0"/>
              <a:t>Baixar o </a:t>
            </a:r>
            <a:r>
              <a:rPr lang="pt-BR" dirty="0" err="1" smtClean="0"/>
              <a:t>glut</a:t>
            </a:r>
            <a:r>
              <a:rPr lang="pt-BR" dirty="0" smtClean="0"/>
              <a:t> no link: </a:t>
            </a:r>
            <a:r>
              <a:rPr lang="pt-BR" dirty="0" smtClean="0">
                <a:hlinkClick r:id="rId3"/>
              </a:rPr>
              <a:t>http://www.deannicholls.co.uk/site/files/glut.zip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9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Extrair o </a:t>
            </a:r>
            <a:r>
              <a:rPr lang="pt-BR" smtClean="0"/>
              <a:t>arquivo Glut.zip</a:t>
            </a:r>
            <a:endParaRPr lang="pt-BR" dirty="0" smtClean="0"/>
          </a:p>
          <a:p>
            <a:r>
              <a:rPr lang="pt-BR" dirty="0" smtClean="0"/>
              <a:t>Copiar o arquivo ‘glut32.dll’ para </a:t>
            </a:r>
            <a:r>
              <a:rPr lang="pt-BR" dirty="0"/>
              <a:t>a pasta ‘C:\</a:t>
            </a:r>
            <a:r>
              <a:rPr lang="pt-BR" dirty="0" smtClean="0"/>
              <a:t>Windows\System32’ (Em caso de Windows 64 bits, copiar apenas para </a:t>
            </a:r>
            <a:r>
              <a:rPr lang="pt-BR" dirty="0"/>
              <a:t>a pasta </a:t>
            </a:r>
            <a:r>
              <a:rPr lang="pt-BR" dirty="0" smtClean="0"/>
              <a:t>‘C</a:t>
            </a:r>
            <a:r>
              <a:rPr lang="pt-BR" dirty="0"/>
              <a:t>:\</a:t>
            </a:r>
            <a:r>
              <a:rPr lang="pt-BR" dirty="0" smtClean="0"/>
              <a:t>Windows\sysWOW64’).</a:t>
            </a:r>
          </a:p>
          <a:p>
            <a:r>
              <a:rPr lang="pt-BR" dirty="0" smtClean="0"/>
              <a:t>Copiar o arquivo ‘</a:t>
            </a:r>
            <a:r>
              <a:rPr lang="pt-BR" dirty="0" err="1" smtClean="0"/>
              <a:t>glut.h</a:t>
            </a:r>
            <a:r>
              <a:rPr lang="pt-BR" dirty="0" smtClean="0"/>
              <a:t>’ para a pasta ‘include\GL’ do compilador </a:t>
            </a:r>
            <a:r>
              <a:rPr lang="pt-BR" dirty="0" err="1" smtClean="0"/>
              <a:t>MinGW</a:t>
            </a:r>
            <a:r>
              <a:rPr lang="pt-BR" dirty="0" smtClean="0"/>
              <a:t> (O caminho padrão </a:t>
            </a:r>
            <a:r>
              <a:rPr lang="pt-BR" dirty="0"/>
              <a:t>do arquivo é  </a:t>
            </a:r>
            <a:r>
              <a:rPr lang="pt-BR" dirty="0" smtClean="0"/>
              <a:t>‘C</a:t>
            </a:r>
            <a:r>
              <a:rPr lang="pt-BR" dirty="0"/>
              <a:t>:\</a:t>
            </a:r>
            <a:r>
              <a:rPr lang="pt-BR" dirty="0" err="1" smtClean="0"/>
              <a:t>ProgramFiles</a:t>
            </a:r>
            <a:r>
              <a:rPr lang="pt-BR" dirty="0" smtClean="0"/>
              <a:t>\</a:t>
            </a:r>
            <a:r>
              <a:rPr lang="pt-BR" dirty="0" err="1" smtClean="0"/>
              <a:t>CodeBlocks</a:t>
            </a:r>
            <a:r>
              <a:rPr lang="pt-BR" dirty="0" smtClean="0"/>
              <a:t>\</a:t>
            </a:r>
            <a:r>
              <a:rPr lang="pt-BR" dirty="0" err="1" smtClean="0"/>
              <a:t>MinGW</a:t>
            </a:r>
            <a:r>
              <a:rPr lang="pt-BR" dirty="0" smtClean="0"/>
              <a:t>\include\GL’)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1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Copiar </a:t>
            </a:r>
            <a:r>
              <a:rPr lang="pt-BR" dirty="0"/>
              <a:t>o arquivo ‘</a:t>
            </a:r>
            <a:r>
              <a:rPr lang="pt-BR" dirty="0" smtClean="0"/>
              <a:t>libglut32.a’ para </a:t>
            </a:r>
            <a:r>
              <a:rPr lang="pt-BR" dirty="0"/>
              <a:t>a pasta ‘</a:t>
            </a:r>
            <a:r>
              <a:rPr lang="pt-BR" dirty="0" err="1" smtClean="0"/>
              <a:t>MinGW</a:t>
            </a:r>
            <a:r>
              <a:rPr lang="pt-BR" dirty="0" smtClean="0"/>
              <a:t>\</a:t>
            </a:r>
            <a:r>
              <a:rPr lang="pt-BR" dirty="0" err="1" smtClean="0"/>
              <a:t>lib</a:t>
            </a:r>
            <a:r>
              <a:rPr lang="pt-BR" dirty="0" smtClean="0"/>
              <a:t>’ do compilador </a:t>
            </a:r>
            <a:r>
              <a:rPr lang="pt-BR" dirty="0" err="1" smtClean="0"/>
              <a:t>MinGW</a:t>
            </a:r>
            <a:r>
              <a:rPr lang="pt-BR" dirty="0" smtClean="0"/>
              <a:t>. (O </a:t>
            </a:r>
            <a:r>
              <a:rPr lang="pt-BR" dirty="0"/>
              <a:t>caminho padrão é </a:t>
            </a:r>
            <a:r>
              <a:rPr lang="pt-BR" dirty="0" smtClean="0"/>
              <a:t>‘C</a:t>
            </a:r>
            <a:r>
              <a:rPr lang="pt-BR" dirty="0"/>
              <a:t>:\Program </a:t>
            </a:r>
            <a:r>
              <a:rPr lang="pt-BR" dirty="0" smtClean="0"/>
              <a:t>Files\</a:t>
            </a:r>
            <a:r>
              <a:rPr lang="pt-BR" dirty="0" err="1" smtClean="0"/>
              <a:t>CodeBlocks</a:t>
            </a:r>
            <a:r>
              <a:rPr lang="pt-BR" dirty="0" smtClean="0"/>
              <a:t>\</a:t>
            </a:r>
            <a:r>
              <a:rPr lang="pt-BR" dirty="0" err="1" smtClean="0"/>
              <a:t>MinGW</a:t>
            </a:r>
            <a:r>
              <a:rPr lang="pt-BR" dirty="0" smtClean="0"/>
              <a:t>\</a:t>
            </a:r>
            <a:r>
              <a:rPr lang="pt-BR" dirty="0" err="1" smtClean="0"/>
              <a:t>lib</a:t>
            </a:r>
            <a:r>
              <a:rPr lang="pt-BR" dirty="0" smtClean="0"/>
              <a:t>’)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2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Criar </a:t>
            </a:r>
            <a:r>
              <a:rPr lang="pt-BR" dirty="0" err="1" smtClean="0"/>
              <a:t>prjeto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de agora o </a:t>
            </a:r>
            <a:r>
              <a:rPr lang="pt-BR" dirty="0" err="1" smtClean="0"/>
              <a:t>Glut</a:t>
            </a:r>
            <a:r>
              <a:rPr lang="pt-BR" dirty="0" smtClean="0"/>
              <a:t> estará instalado.</a:t>
            </a:r>
          </a:p>
          <a:p>
            <a:r>
              <a:rPr lang="pt-BR" dirty="0" smtClean="0"/>
              <a:t>Para usá-lo basta criar um novo projeto no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r>
              <a:rPr lang="pt-BR" dirty="0" smtClean="0"/>
              <a:t> (Clicando em ‘File&gt;New&gt;Project’ e escolher </a:t>
            </a:r>
            <a:r>
              <a:rPr lang="pt-BR" dirty="0" err="1" smtClean="0"/>
              <a:t>Glut</a:t>
            </a:r>
            <a:r>
              <a:rPr lang="pt-BR" dirty="0" smtClean="0"/>
              <a:t> Project na janela que abrir.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94" y="3851726"/>
            <a:ext cx="3693634" cy="2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8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165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Como Instalar Glut para Code Blocks no WIndows</vt:lpstr>
      <vt:lpstr>Passo 1</vt:lpstr>
      <vt:lpstr>Passo 2</vt:lpstr>
      <vt:lpstr>Passo 2</vt:lpstr>
      <vt:lpstr>Criar prjeto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Instalar Glut para Code Blocks no WIndows</dc:title>
  <dc:creator>Victor Balbo</dc:creator>
  <cp:lastModifiedBy>Victor Balbo</cp:lastModifiedBy>
  <cp:revision>2</cp:revision>
  <dcterms:created xsi:type="dcterms:W3CDTF">2015-03-21T22:55:56Z</dcterms:created>
  <dcterms:modified xsi:type="dcterms:W3CDTF">2015-03-21T23:11:04Z</dcterms:modified>
</cp:coreProperties>
</file>