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DjKg6YFLc0gqa/O5coYHZy1m/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e20ad7a5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8e20ad7a5e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593bb6e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8593bb6efb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e20ad7a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8e20ad7a5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e20ad7a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8e20ad7a5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e20ad7a5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8e20ad7a5e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e20ad7a5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8e20ad7a5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336099" cy="691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62" name="Google Shape;16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0"/>
          <p:cNvSpPr txBox="1"/>
          <p:nvPr/>
        </p:nvSpPr>
        <p:spPr>
          <a:xfrm>
            <a:off x="2137350" y="2321875"/>
            <a:ext cx="88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0538" y="992900"/>
            <a:ext cx="8790926" cy="56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22958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5" name="Google Shape;1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3" name="Google Shape;193;g38e20ad7a5e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8e20ad7a5e_0_72"/>
          <p:cNvSpPr txBox="1"/>
          <p:nvPr/>
        </p:nvSpPr>
        <p:spPr>
          <a:xfrm>
            <a:off x="912100" y="2707800"/>
            <a:ext cx="7935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38e20ad7a5e_0_72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75" y="2185175"/>
            <a:ext cx="2706299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202" name="Google Shape;202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3"/>
          <p:cNvSpPr/>
          <p:nvPr/>
        </p:nvSpPr>
        <p:spPr>
          <a:xfrm>
            <a:off x="714909" y="21697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5550" y="6062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8" name="Google Shape;208;p3"/>
          <p:cNvSpPr txBox="1"/>
          <p:nvPr/>
        </p:nvSpPr>
        <p:spPr>
          <a:xfrm>
            <a:off x="741800" y="3224575"/>
            <a:ext cx="4348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las personas sordas siguen enfrentando barreras de comunicación que afectan su vida diaria. Según el Censo 2024, hay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1.950.388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personas de 5 años o más con alguna discapacidad (11,1% de la población) y, dentro de ellas,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399.070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presentan dificultad para oír incluso con audífonos (2,3%). La escasez de intérpretes de lengua de señas y la falta de herramientas accesibles y oportunas profundizan esta brecha, restringiendo su acceso a la información y limitando su participación social, educativa y laboral.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"/>
          <p:cNvSpPr txBox="1"/>
          <p:nvPr/>
        </p:nvSpPr>
        <p:spPr>
          <a:xfrm>
            <a:off x="6990725" y="3147900"/>
            <a:ext cx="4200900" cy="263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Proponemos una aplicación para móvil que, mediante la cámara del dispositivo, reconoce la lengua de señas en tiempo real y la convierte automáticamente en texto y voz. Todo el procesamiento ocurre localmente (on-device), por lo que no requiere conexión permanente a internet, ofrece baja latencia y resguarda la privacidad. Es gratuita, de uso simple y accesible para celulares de gama media/alta, facilitando la comunicación en contextos cotidianos como educación, salud y trabajo.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614550" y="2030626"/>
            <a:ext cx="10962900" cy="180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Romper barreras de comunicación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personas sordas y oyentes mediante una solución accesible, portable y gratuita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alfabeto, números y 50 palabras comunes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IA optimizado (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Lite)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celulares.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Probar en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ambientes reales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Escalar el diccionario de señas progresivamente.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4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675" y="6211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6" name="Google Shape;2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229" name="Google Shape;229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0" name="Google Shape;230;p5"/>
          <p:cNvSpPr txBox="1"/>
          <p:nvPr/>
        </p:nvSpPr>
        <p:spPr>
          <a:xfrm>
            <a:off x="225075" y="1463850"/>
            <a:ext cx="105984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 funcional inicial: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del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alfabeto completo (A–Z)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Traducción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(0–9)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un vocabulario básico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frecuentes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y despliegue: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Android/IOS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(celulares gama media  y alta con cámara).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principales: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Traducción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real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señas a texto en pantalla.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Opción de salida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sintetizada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(Text-to-Speech).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en el dispositivo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(on-device inference), sin necesidad de conexión a internet.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Pipe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detección de puntos clave y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clasificación.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métricas básico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Firebase/Supabase (free tier).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5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9875" y="61141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36" name="Google Shape;236;g38593bb6efb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8593bb6efb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238" name="Google Shape;238;g38593bb6efb_1_11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239" name="Google Shape;239;g38593bb6efb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g38593bb6efb_1_11"/>
          <p:cNvSpPr txBox="1"/>
          <p:nvPr/>
        </p:nvSpPr>
        <p:spPr>
          <a:xfrm>
            <a:off x="405150" y="1598900"/>
            <a:ext cx="105984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inicial reducido: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incluye alfabeto, números y 50 palabras, no frases completas ni conversaciones fluidas.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limitado, lo que puede afectar la precisión en condiciones de uso real.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 técnicas: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buena iluminación y cámara bien posicionada para reconocimiento óptimo.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Diferencias en ejecución de señas entre personas pueden reducir exactitud.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del modelo necesaria para asegurar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real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dispositivos de gama media.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de tiempo y equipo: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con usuarios sordos se hará en una escala reducida (prueba piloto).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41" name="Google Shape;241;g38593bb6efb_1_11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92" name="Google Shape;9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050" y="992902"/>
            <a:ext cx="10683892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46" name="Google Shape;2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p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6"/>
          <p:cNvSpPr txBox="1"/>
          <p:nvPr/>
        </p:nvSpPr>
        <p:spPr>
          <a:xfrm>
            <a:off x="515450" y="227595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General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aplicará una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ágil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basada en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iteraciones semanales (sprints de 2 semana).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sprint incluye: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→ desarrollo → revisión → retroalimentación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realizarán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 breves de coordinación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(daily/weekly) para alinear avances y bloqueos.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8513950" y="227595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Apoyo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ágil: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Jira para tableros de tareas.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Discord | WhatsApp para coordinación diaria.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para repositorios de código.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colaborativas: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Lab | emuladores | dispositivos propios.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4514700" y="2275962"/>
            <a:ext cx="30000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del Equipo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Matias Machuca – Data &amp; Model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Dataset, entrenamiento y optimización del modelo 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 Medina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App Developer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de la aplicación móvil e integración de la 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Egenau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QA &amp; Project Lead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Coordinación del proyecto, pruebas, documentación y presentac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ión.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6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8" name="Google Shape;98;g38e20ad7a5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8e20ad7a5e_0_1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cxnSp>
        <p:nvCxnSpPr>
          <p:cNvPr id="100" name="Google Shape;100;g38e20ad7a5e_0_1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g38e20ad7a5e_0_14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5550" y="6062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2" name="Google Shape;102;g38e20ad7a5e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4563" y="992902"/>
            <a:ext cx="8742876" cy="5560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7" name="Google Shape;107;g38e20ad7a5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8e20ad7a5e_0_2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cxnSp>
        <p:nvCxnSpPr>
          <p:cNvPr id="109" name="Google Shape;109;g38e20ad7a5e_0_2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g38e20ad7a5e_0_28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675" y="6211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1" name="Google Shape;111;g38e20ad7a5e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325" y="992902"/>
            <a:ext cx="9211747" cy="556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6" name="Google Shape;116;g38e20ad7a5e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8e20ad7a5e_0_4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cxnSp>
        <p:nvCxnSpPr>
          <p:cNvPr id="118" name="Google Shape;118;g38e20ad7a5e_0_4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g38e20ad7a5e_0_40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9875" y="61141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g38e20ad7a5e_0_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4425" y="758028"/>
            <a:ext cx="8195555" cy="581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5" name="Google Shape;125;g38e20ad7a5e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8e20ad7a5e_0_6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cxnSp>
        <p:nvCxnSpPr>
          <p:cNvPr id="127" name="Google Shape;127;g38e20ad7a5e_0_6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g38e20ad7a5e_0_60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g38e20ad7a5e_0_60"/>
          <p:cNvPicPr preferRelativeResize="0"/>
          <p:nvPr/>
        </p:nvPicPr>
        <p:blipFill rotWithShape="1">
          <a:blip r:embed="rId5">
            <a:alphaModFix/>
          </a:blip>
          <a:srcRect b="41193" l="0" r="0" t="0"/>
          <a:stretch/>
        </p:blipFill>
        <p:spPr>
          <a:xfrm>
            <a:off x="2071088" y="1794076"/>
            <a:ext cx="8322224" cy="3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36" name="Google Shape;13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238" y="992902"/>
            <a:ext cx="9663904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2578500" y="1073113"/>
            <a:ext cx="703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p8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2700" y="61055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8813" y="1935013"/>
            <a:ext cx="8286750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2" name="Google Shape;1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cxnSp>
        <p:nvCxnSpPr>
          <p:cNvPr id="154" name="Google Shape;154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75" y="831602"/>
            <a:ext cx="10932831" cy="556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