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l5fnpbNB0I8y0AtdxCSt+R4sW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593bb6e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8593bb6efb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12100" y="2707800"/>
            <a:ext cx="7935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75" y="2185175"/>
            <a:ext cx="2706299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92" name="Google Shape;19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3" name="Google Shape;19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75" y="831602"/>
            <a:ext cx="10932831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1" name="Google Shape;20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Egenau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(PM)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Planificar y QA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Machuca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</a:t>
              </a: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Técnico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Modelo de datos y testing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Medina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 de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e </a:t>
              </a: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2" title="1720021303529.jf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725" y="1710825"/>
            <a:ext cx="1305576" cy="13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50" y="4686300"/>
            <a:ext cx="1200325" cy="13749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7225" y="3222175"/>
            <a:ext cx="1200325" cy="1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5550" y="6062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3"/>
          <p:cNvSpPr txBox="1"/>
          <p:nvPr/>
        </p:nvSpPr>
        <p:spPr>
          <a:xfrm>
            <a:off x="741800" y="3224575"/>
            <a:ext cx="4348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las personas sordas siguen enfrentando barreras de comunicación que afectan su vida diaria. Según el Censo 2024, hay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1.950.388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personas de 5 años o más con alguna discapacidad (11,1% de la población) y, dentro de ellas,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399.070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presentan dificultad para oír incluso con audífonos (2,3%). La escasez de intérpretes de lengua de señas y la falta de herramientas accesibles y oportunas profundizan esta brecha, restringiendo su acceso a la información y limitando su participación social, educativa y laboral.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990725" y="3147900"/>
            <a:ext cx="4200900" cy="263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Proponemos una aplicación para móvil que, mediante la cámara del dispositivo, reconoce la lengua de señas en tiempo real y la convierte automáticamente en texto y voz. Todo el procesamiento ocurre localmente (on-device), por lo que no requiere conexión permanente a internet, ofrece baja latencia y resguarda la privacidad. Es gratuita, de uso simple y accesible para celulares de gama media/alta, facilitando la comunicación en contextos cotidianos como educación, salud y trabajo.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50" y="2030626"/>
            <a:ext cx="10962900" cy="180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Romper barreras de comunicación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personas sordas y oyentes mediante una solución accesible, portable y gratuita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alfabeto, números y 50 palabras comunes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IA optimizado (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Lite)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celulares.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Probar en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ambientes reales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Escalar el diccionario de señas progresivamente.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675" y="6211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5"/>
          <p:cNvSpPr txBox="1"/>
          <p:nvPr/>
        </p:nvSpPr>
        <p:spPr>
          <a:xfrm>
            <a:off x="225075" y="1463850"/>
            <a:ext cx="105984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 funcional inicial: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del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alfabeto completo (A–Z)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Traducción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(0–9)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un vocabulario básico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frecuentes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y despliegue: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Android/IOS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(celulares gama media  y alta con cámara).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principales: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Traducción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real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señas a texto en pantalla.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Opción de salida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sintetizada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(Text-to-Speech).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en el dispositivo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(on-device inference), sin necesidad de conexión a internet.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Pipe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detección de puntos clave y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clasificación.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métricas básico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Firebase/Supabase (free tier).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9875" y="61141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g38593bb6efb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8593bb6efb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47" name="Google Shape;147;g38593bb6efb_1_11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48" name="Google Shape;148;g38593bb6efb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g38593bb6efb_1_11"/>
          <p:cNvSpPr txBox="1"/>
          <p:nvPr/>
        </p:nvSpPr>
        <p:spPr>
          <a:xfrm>
            <a:off x="405150" y="1598900"/>
            <a:ext cx="10598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inicial reducido: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incluye alfabeto, números y 25 palabras, no frases completas ni conversaciones fluidas.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limitado, lo que puede afectar la precisión en condiciones de uso real.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 técnicas: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buena iluminación y cámara bien posicionada para reconocimiento óptimo.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Diferencias en ejecución de señas entre personas pueden reducir exactitud.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del modelo necesaria para asegurar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real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dispositivos de gama media.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de tiempo y equipo: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contempla soporte para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esta primera versión.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con usuarios sordos se hará en una escala reducida (prueba piloto).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0" name="Google Shape;150;g38593bb6efb_1_11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/>
        </p:nvSpPr>
        <p:spPr>
          <a:xfrm>
            <a:off x="515450" y="227595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General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aplicará una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ágil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basada en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iteraciones semanales (sprints de 2 semana).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sprint incluye: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→ desarrollo → revisión → retroalimentación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realizarán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 breves de coordinación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(daily/weekly) para alinear avances y bloqueos.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8513950" y="227595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Apoyo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ágil: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Jira para tableros de tareas.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Discord / WhatsApp para coordinación diaria.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para repositorios de código.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colaborativas: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Firebase Test Lab o dispositivos propios.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514700" y="2275962"/>
            <a:ext cx="30000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del Equipo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Matias Machuca – Data &amp; Model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Dataset, entrenamiento y optimización del modelo 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 Medina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App Developer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de la aplicación móvil e integración de la 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Egenau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QA &amp; Project Lead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Coordinación del proyecto, pruebas, documentación y presentac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ión.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6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1" y="90863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50" y="1735925"/>
            <a:ext cx="10126376" cy="452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7"/>
          <p:cNvCxnSpPr/>
          <p:nvPr/>
        </p:nvCxnSpPr>
        <p:spPr>
          <a:xfrm flipH="1" rot="10800000">
            <a:off x="845025" y="4732271"/>
            <a:ext cx="1009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7"/>
          <p:cNvSpPr txBox="1"/>
          <p:nvPr/>
        </p:nvSpPr>
        <p:spPr>
          <a:xfrm>
            <a:off x="11027000" y="3121188"/>
            <a:ext cx="6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 flipH="1" rot="10800000">
            <a:off x="858325" y="6221250"/>
            <a:ext cx="10096200" cy="3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7"/>
          <p:cNvSpPr txBox="1"/>
          <p:nvPr/>
        </p:nvSpPr>
        <p:spPr>
          <a:xfrm>
            <a:off x="11027000" y="5148975"/>
            <a:ext cx="6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2578500" y="1073113"/>
            <a:ext cx="703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8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2700" y="61055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5" name="Google Shape;1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813" y="1935013"/>
            <a:ext cx="82867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