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6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0D20-1318-430D-B5C6-8AA8F737DE40}" type="datetimeFigureOut">
              <a:rPr lang="es-MX" smtClean="0"/>
              <a:t>13/04/2016</a:t>
            </a:fld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516C33-3377-4360-A122-140F5E006663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0D20-1318-430D-B5C6-8AA8F737DE40}" type="datetimeFigureOut">
              <a:rPr lang="es-MX" smtClean="0"/>
              <a:t>13/04/2016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6C33-3377-4360-A122-140F5E00666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0D20-1318-430D-B5C6-8AA8F737DE40}" type="datetimeFigureOut">
              <a:rPr lang="es-MX" smtClean="0"/>
              <a:t>13/04/2016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6C33-3377-4360-A122-140F5E00666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0D20-1318-430D-B5C6-8AA8F737DE40}" type="datetimeFigureOut">
              <a:rPr lang="es-MX" smtClean="0"/>
              <a:t>13/04/2016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6C33-3377-4360-A122-140F5E00666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0D20-1318-430D-B5C6-8AA8F737DE40}" type="datetimeFigureOut">
              <a:rPr lang="es-MX" smtClean="0"/>
              <a:t>13/04/2016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6C33-3377-4360-A122-140F5E00666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0D20-1318-430D-B5C6-8AA8F737DE40}" type="datetimeFigureOut">
              <a:rPr lang="es-MX" smtClean="0"/>
              <a:t>13/04/2016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6C33-3377-4360-A122-140F5E006663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0D20-1318-430D-B5C6-8AA8F737DE40}" type="datetimeFigureOut">
              <a:rPr lang="es-MX" smtClean="0"/>
              <a:t>13/04/2016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6C33-3377-4360-A122-140F5E006663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0D20-1318-430D-B5C6-8AA8F737DE40}" type="datetimeFigureOut">
              <a:rPr lang="es-MX" smtClean="0"/>
              <a:t>13/04/2016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6C33-3377-4360-A122-140F5E00666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0D20-1318-430D-B5C6-8AA8F737DE40}" type="datetimeFigureOut">
              <a:rPr lang="es-MX" smtClean="0"/>
              <a:t>13/04/2016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6C33-3377-4360-A122-140F5E00666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0D20-1318-430D-B5C6-8AA8F737DE40}" type="datetimeFigureOut">
              <a:rPr lang="es-MX" smtClean="0"/>
              <a:t>13/04/2016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6C33-3377-4360-A122-140F5E00666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0D20-1318-430D-B5C6-8AA8F737DE40}" type="datetimeFigureOut">
              <a:rPr lang="es-MX" smtClean="0"/>
              <a:t>13/04/2016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6C33-3377-4360-A122-140F5E00666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2780D20-1318-430D-B5C6-8AA8F737DE40}" type="datetimeFigureOut">
              <a:rPr lang="es-MX" smtClean="0"/>
              <a:t>13/04/2016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E516C33-3377-4360-A122-140F5E006663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Teorema de </a:t>
            </a:r>
            <a:r>
              <a:rPr lang="es-MX" dirty="0" err="1" smtClean="0"/>
              <a:t>bayes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Michel Evani </a:t>
            </a:r>
            <a:r>
              <a:rPr lang="es-MX" smtClean="0"/>
              <a:t>Moreno Romero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380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 que trata?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que expresa la probabilidad condicional de un evento aleatorio A dado B en términos de la distribución de probabilidad condicional del evento B dado A y la distribución de probabilidad marginal de sólo A.</a:t>
            </a:r>
          </a:p>
        </p:txBody>
      </p:sp>
    </p:spTree>
    <p:extLst>
      <p:ext uri="{BB962C8B-B14F-4D97-AF65-F5344CB8AC3E}">
        <p14:creationId xmlns:p14="http://schemas.microsoft.com/office/powerpoint/2010/main" val="393687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 pocas palabras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smtClean="0"/>
              <a:t>vincula </a:t>
            </a:r>
            <a:r>
              <a:rPr lang="es-MX" sz="2400" dirty="0"/>
              <a:t>la probabilidad de A dado </a:t>
            </a:r>
            <a:r>
              <a:rPr lang="es-MX" sz="2400" dirty="0" smtClean="0"/>
              <a:t>B, </a:t>
            </a:r>
            <a:r>
              <a:rPr lang="es-MX" sz="2400" dirty="0"/>
              <a:t>con la probabilidad de B dado </a:t>
            </a:r>
            <a:r>
              <a:rPr lang="es-MX" sz="2400" dirty="0" smtClean="0"/>
              <a:t>A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16324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8" descr="C:\Users\MichelEvani\Desktop\bay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196752"/>
            <a:ext cx="7638183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09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763688" y="4459046"/>
            <a:ext cx="5832649" cy="10257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Con </a:t>
            </a:r>
            <a:r>
              <a:rPr lang="es-MX" dirty="0"/>
              <a:t>base en la definición de Probabilidad condicionada, obtenemos la Fórmula de </a:t>
            </a:r>
            <a:r>
              <a:rPr lang="es-MX" dirty="0" err="1"/>
              <a:t>Bayes</a:t>
            </a:r>
            <a:r>
              <a:rPr lang="es-MX" dirty="0"/>
              <a:t>, también conocida como la Regla de </a:t>
            </a:r>
            <a:r>
              <a:rPr lang="es-MX" dirty="0" err="1"/>
              <a:t>Bayes</a:t>
            </a:r>
            <a:r>
              <a:rPr lang="es-MX" dirty="0"/>
              <a:t>:</a:t>
            </a:r>
          </a:p>
          <a:p>
            <a:endParaRPr lang="es-MX" dirty="0"/>
          </a:p>
          <a:p>
            <a:pPr marL="45720" indent="0">
              <a:buNone/>
            </a:pPr>
            <a:endParaRPr lang="es-MX" dirty="0"/>
          </a:p>
          <a:p>
            <a:endParaRPr lang="es-MX" dirty="0"/>
          </a:p>
          <a:p>
            <a:pPr marL="45720" indent="0">
              <a:buNone/>
            </a:pPr>
            <a:endParaRPr lang="es-MX" dirty="0" smtClean="0"/>
          </a:p>
        </p:txBody>
      </p:sp>
      <p:pic>
        <p:nvPicPr>
          <p:cNvPr id="3074" name="Picture 2" descr="P(A_i|B) = \frac{P(B|A_i) P(A_i)}{\sum_{k=1}^n P(B|A_k) P(A_k)}.... [1]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21"/>
          <a:stretch/>
        </p:blipFill>
        <p:spPr bwMode="auto">
          <a:xfrm>
            <a:off x="2125928" y="4536315"/>
            <a:ext cx="5108167" cy="95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90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 fórmula nos permite calcular la probabilidad condicional </a:t>
            </a:r>
            <a:r>
              <a:rPr lang="es-MX" dirty="0" smtClean="0"/>
              <a:t>P(</a:t>
            </a:r>
            <a:r>
              <a:rPr lang="es-MX" dirty="0" err="1" smtClean="0"/>
              <a:t>Ai|B</a:t>
            </a:r>
            <a:r>
              <a:rPr lang="es-MX" dirty="0"/>
              <a:t>) de cualquiera de los eventos </a:t>
            </a:r>
            <a:r>
              <a:rPr lang="es-MX" dirty="0" smtClean="0"/>
              <a:t>P(</a:t>
            </a:r>
            <a:r>
              <a:rPr lang="es-MX" dirty="0" err="1" smtClean="0"/>
              <a:t>Ai</a:t>
            </a:r>
            <a:r>
              <a:rPr lang="es-MX" dirty="0"/>
              <a:t>), dado B. La </a:t>
            </a:r>
            <a:r>
              <a:rPr lang="es-MX" dirty="0" smtClean="0"/>
              <a:t>fórmula ha </a:t>
            </a:r>
            <a:r>
              <a:rPr lang="es-MX" dirty="0"/>
              <a:t>originado muchas especulaciones filosóficas y </a:t>
            </a:r>
            <a:r>
              <a:rPr lang="es-MX" dirty="0" smtClean="0"/>
              <a:t>controversias.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745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Aplicaciones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El </a:t>
            </a:r>
            <a:r>
              <a:rPr lang="es-MX" dirty="0"/>
              <a:t>teorema puede </a:t>
            </a:r>
            <a:r>
              <a:rPr lang="es-MX" dirty="0" smtClean="0"/>
              <a:t>servir </a:t>
            </a:r>
            <a:r>
              <a:rPr lang="es-MX" dirty="0"/>
              <a:t>para indicar cómo debemos modificar nuestras probabilidades subjetivas cuando recibimos información adicional de un experimento</a:t>
            </a:r>
            <a:r>
              <a:rPr lang="es-MX" dirty="0" smtClean="0"/>
              <a:t>.</a:t>
            </a:r>
          </a:p>
          <a:p>
            <a:r>
              <a:rPr lang="es-MX" dirty="0"/>
              <a:t>Una aplicación de esto son los clasificadores bayesianos que son frecuentemente usados en implementaciones de filtros de correo basura o spam, que se adaptan con el uso.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050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Otra </a:t>
            </a:r>
            <a:r>
              <a:rPr lang="es-MX" dirty="0"/>
              <a:t>aplicación se encuentra en la fusión de datos, combinando información expresada en términos de densidad de probabilidad proveniente de distintos sensores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/>
              <a:t>Como aplicaciones puntuales:</a:t>
            </a:r>
          </a:p>
          <a:p>
            <a:endParaRPr lang="es-MX" dirty="0"/>
          </a:p>
          <a:p>
            <a:r>
              <a:rPr lang="es-MX" dirty="0"/>
              <a:t>El diagnóstico de cáncer.</a:t>
            </a:r>
          </a:p>
          <a:p>
            <a:r>
              <a:rPr lang="es-MX" dirty="0"/>
              <a:t>Evaluación de probabilidades durante el desarrollo de un juego de bridge por Dan F. </a:t>
            </a:r>
            <a:r>
              <a:rPr lang="es-MX" dirty="0" err="1"/>
              <a:t>Waugh</a:t>
            </a:r>
            <a:r>
              <a:rPr lang="es-MX" dirty="0"/>
              <a:t> y Frederick V. </a:t>
            </a:r>
            <a:r>
              <a:rPr lang="es-MX" dirty="0" err="1"/>
              <a:t>Waugh</a:t>
            </a:r>
            <a:r>
              <a:rPr lang="es-MX" dirty="0"/>
              <a:t>.</a:t>
            </a:r>
          </a:p>
          <a:p>
            <a:r>
              <a:rPr lang="es-MX" dirty="0"/>
              <a:t>Probabilidades a priori y a posteriori.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6434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141</TotalTime>
  <Words>229</Words>
  <Application>Microsoft Office PowerPoint</Application>
  <PresentationFormat>Presentación en pantalla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Perspectiva</vt:lpstr>
      <vt:lpstr>Teorema de bayes</vt:lpstr>
      <vt:lpstr>De que trata?</vt:lpstr>
      <vt:lpstr>En pocas palabras</vt:lpstr>
      <vt:lpstr>Presentación de PowerPoint</vt:lpstr>
      <vt:lpstr>Presentación de PowerPoint</vt:lpstr>
      <vt:lpstr>Presentación de PowerPoint</vt:lpstr>
      <vt:lpstr>Aplicaciones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Teorema de bayes</dc:title>
  <dc:creator>Michel Evani Moreno Romero</dc:creator>
  <cp:lastModifiedBy>Michel Evani Moreno Romero</cp:lastModifiedBy>
  <cp:revision>10</cp:revision>
  <dcterms:created xsi:type="dcterms:W3CDTF">2016-04-13T03:45:25Z</dcterms:created>
  <dcterms:modified xsi:type="dcterms:W3CDTF">2016-04-13T13:33:19Z</dcterms:modified>
</cp:coreProperties>
</file>