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z20tk@inf.elete.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2025/26/I – </a:t>
            </a:r>
            <a:r>
              <a:rPr lang="en-GB" dirty="0" err="1" smtClean="0"/>
              <a:t>Gyakorlat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Pythons - Wild Animals News &amp; Fa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85728"/>
            <a:ext cx="3111640" cy="2071725"/>
          </a:xfrm>
          <a:prstGeom prst="rect">
            <a:avLst/>
          </a:prstGeom>
          <a:noFill/>
        </p:spPr>
      </p:pic>
      <p:pic>
        <p:nvPicPr>
          <p:cNvPr id="6148" name="Picture 4" descr="PythonLif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42852"/>
            <a:ext cx="2839660" cy="2271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Elérhetőség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Fegyó</a:t>
            </a:r>
            <a:r>
              <a:rPr lang="en-GB" dirty="0" smtClean="0"/>
              <a:t> </a:t>
            </a:r>
            <a:r>
              <a:rPr lang="en-GB" dirty="0" err="1" smtClean="0"/>
              <a:t>Benedek</a:t>
            </a:r>
            <a:r>
              <a:rPr lang="en-GB" dirty="0" smtClean="0"/>
              <a:t> – PZ20TK </a:t>
            </a:r>
          </a:p>
          <a:p>
            <a:r>
              <a:rPr lang="en-GB" dirty="0" smtClean="0">
                <a:hlinkClick r:id="rId2"/>
              </a:rPr>
              <a:t>pz20tk@inf.elete.hu</a:t>
            </a:r>
            <a:endParaRPr lang="en-GB" dirty="0" smtClean="0"/>
          </a:p>
          <a:p>
            <a:r>
              <a:rPr lang="en-GB" dirty="0" smtClean="0"/>
              <a:t>Teams/email</a:t>
            </a:r>
          </a:p>
          <a:p>
            <a:r>
              <a:rPr lang="en-GB" dirty="0" err="1" smtClean="0"/>
              <a:t>Konzultáció</a:t>
            </a:r>
            <a:r>
              <a:rPr lang="en-GB" dirty="0" smtClean="0"/>
              <a:t> </a:t>
            </a:r>
            <a:r>
              <a:rPr lang="en-GB" dirty="0" err="1" smtClean="0"/>
              <a:t>megegyezés</a:t>
            </a:r>
            <a:r>
              <a:rPr lang="en-GB" dirty="0" smtClean="0"/>
              <a:t> </a:t>
            </a:r>
            <a:r>
              <a:rPr lang="en-GB" dirty="0" err="1" smtClean="0"/>
              <a:t>szerint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Tananyag</a:t>
            </a:r>
            <a:r>
              <a:rPr lang="en-GB" dirty="0" smtClean="0"/>
              <a:t> </a:t>
            </a:r>
            <a:r>
              <a:rPr lang="en-GB" dirty="0" err="1" smtClean="0"/>
              <a:t>elérhetősége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Kvízek</a:t>
            </a:r>
            <a:r>
              <a:rPr lang="en-GB" dirty="0" smtClean="0"/>
              <a:t> </a:t>
            </a:r>
            <a:r>
              <a:rPr lang="en-GB" dirty="0" err="1" smtClean="0"/>
              <a:t>Canvason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Óra</a:t>
            </a:r>
            <a:r>
              <a:rPr lang="en-GB" dirty="0" smtClean="0"/>
              <a:t> </a:t>
            </a:r>
            <a:r>
              <a:rPr lang="en-GB" dirty="0" err="1" smtClean="0"/>
              <a:t>anyaga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-on </a:t>
            </a:r>
            <a:r>
              <a:rPr lang="en-GB" dirty="0" err="1" smtClean="0"/>
              <a:t>publikálva</a:t>
            </a:r>
            <a:endParaRPr lang="en-GB" dirty="0" smtClean="0"/>
          </a:p>
          <a:p>
            <a:r>
              <a:rPr lang="en-GB" sz="2800" dirty="0" smtClean="0"/>
              <a:t>https://github.com/fegyobeno/Python_practice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Értékelések</a:t>
            </a:r>
            <a:r>
              <a:rPr lang="en-GB" dirty="0" smtClean="0"/>
              <a:t>/1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20% - </a:t>
            </a:r>
            <a:r>
              <a:rPr lang="en-GB" dirty="0" smtClean="0"/>
              <a:t>M</a:t>
            </a:r>
            <a:r>
              <a:rPr lang="en-GB" dirty="0" smtClean="0"/>
              <a:t>inden </a:t>
            </a:r>
            <a:r>
              <a:rPr lang="en-GB" dirty="0" err="1" smtClean="0"/>
              <a:t>gyakorlat</a:t>
            </a:r>
            <a:r>
              <a:rPr lang="en-GB" dirty="0" smtClean="0"/>
              <a:t> </a:t>
            </a:r>
            <a:r>
              <a:rPr lang="en-GB" dirty="0" err="1" smtClean="0"/>
              <a:t>végén</a:t>
            </a:r>
            <a:r>
              <a:rPr lang="en-GB" dirty="0" smtClean="0"/>
              <a:t> </a:t>
            </a:r>
            <a:r>
              <a:rPr lang="en-GB" dirty="0" err="1" smtClean="0"/>
              <a:t>kvíz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előző</a:t>
            </a:r>
            <a:r>
              <a:rPr lang="en-GB" dirty="0" smtClean="0"/>
              <a:t> </a:t>
            </a:r>
            <a:r>
              <a:rPr lang="en-GB" dirty="0" err="1" smtClean="0"/>
              <a:t>előadás</a:t>
            </a:r>
            <a:r>
              <a:rPr lang="en-GB" dirty="0" smtClean="0"/>
              <a:t>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gyakorlat</a:t>
            </a:r>
            <a:r>
              <a:rPr lang="en-GB" dirty="0" smtClean="0"/>
              <a:t> </a:t>
            </a:r>
            <a:r>
              <a:rPr lang="en-GB" dirty="0" err="1" smtClean="0"/>
              <a:t>anyagából</a:t>
            </a:r>
            <a:r>
              <a:rPr lang="en-GB" dirty="0" smtClean="0"/>
              <a:t>.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Első</a:t>
            </a:r>
            <a:r>
              <a:rPr lang="en-GB" dirty="0" smtClean="0"/>
              <a:t> </a:t>
            </a:r>
            <a:r>
              <a:rPr lang="en-GB" dirty="0" err="1" smtClean="0"/>
              <a:t>beadandó</a:t>
            </a:r>
            <a:r>
              <a:rPr lang="en-GB" dirty="0" smtClean="0"/>
              <a:t> (~7. </a:t>
            </a:r>
            <a:r>
              <a:rPr lang="en-GB" dirty="0" err="1" smtClean="0"/>
              <a:t>hét</a:t>
            </a:r>
            <a:r>
              <a:rPr lang="en-GB" dirty="0" smtClean="0"/>
              <a:t>)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Második</a:t>
            </a:r>
            <a:r>
              <a:rPr lang="en-GB" dirty="0" smtClean="0"/>
              <a:t> </a:t>
            </a:r>
            <a:r>
              <a:rPr lang="en-GB" dirty="0" err="1" smtClean="0"/>
              <a:t>beadandó</a:t>
            </a:r>
            <a:r>
              <a:rPr lang="en-GB" dirty="0" smtClean="0"/>
              <a:t> (~13. </a:t>
            </a:r>
            <a:r>
              <a:rPr lang="en-GB" dirty="0" err="1" smtClean="0"/>
              <a:t>hét</a:t>
            </a:r>
            <a:r>
              <a:rPr lang="en-GB" dirty="0" smtClean="0"/>
              <a:t>)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Félévközi</a:t>
            </a:r>
            <a:r>
              <a:rPr lang="en-GB" dirty="0" smtClean="0"/>
              <a:t> </a:t>
            </a:r>
            <a:r>
              <a:rPr lang="en-GB" dirty="0" err="1" smtClean="0"/>
              <a:t>elméleti</a:t>
            </a:r>
            <a:r>
              <a:rPr lang="en-GB" dirty="0" smtClean="0"/>
              <a:t> </a:t>
            </a:r>
            <a:r>
              <a:rPr lang="en-GB" dirty="0" err="1" smtClean="0"/>
              <a:t>számonkérés</a:t>
            </a:r>
            <a:endParaRPr lang="en-GB" dirty="0" smtClean="0"/>
          </a:p>
          <a:p>
            <a:r>
              <a:rPr lang="en-GB" dirty="0" smtClean="0"/>
              <a:t>20% - </a:t>
            </a:r>
            <a:r>
              <a:rPr lang="en-GB" dirty="0" err="1" smtClean="0"/>
              <a:t>Félév</a:t>
            </a:r>
            <a:r>
              <a:rPr lang="en-GB" dirty="0" smtClean="0"/>
              <a:t> </a:t>
            </a:r>
            <a:r>
              <a:rPr lang="en-GB" dirty="0" err="1" smtClean="0"/>
              <a:t>végi</a:t>
            </a:r>
            <a:r>
              <a:rPr lang="en-GB" dirty="0" smtClean="0"/>
              <a:t> </a:t>
            </a:r>
            <a:r>
              <a:rPr lang="en-GB" dirty="0" err="1" smtClean="0"/>
              <a:t>elméleti</a:t>
            </a:r>
            <a:r>
              <a:rPr lang="en-GB" dirty="0" smtClean="0"/>
              <a:t> </a:t>
            </a:r>
            <a:r>
              <a:rPr lang="en-GB" dirty="0" err="1" smtClean="0"/>
              <a:t>számonkérés</a:t>
            </a:r>
            <a:endParaRPr lang="en-GB" dirty="0" smtClean="0"/>
          </a:p>
          <a:p>
            <a:r>
              <a:rPr lang="en-GB" b="1" dirty="0" err="1" smtClean="0"/>
              <a:t>Százalékok</a:t>
            </a:r>
            <a:r>
              <a:rPr lang="en-GB" b="1" dirty="0" smtClean="0"/>
              <a:t> := 90% -5, 78% -4, 64% -3, 50% - 2</a:t>
            </a:r>
            <a:endParaRPr lang="en-GB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Érékelések</a:t>
            </a:r>
            <a:r>
              <a:rPr lang="en-GB" dirty="0" smtClean="0"/>
              <a:t>/2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Hibásan</a:t>
            </a:r>
            <a:r>
              <a:rPr lang="en-GB" dirty="0" smtClean="0"/>
              <a:t>, </a:t>
            </a:r>
            <a:r>
              <a:rPr lang="en-GB" dirty="0" err="1" smtClean="0"/>
              <a:t>vagy</a:t>
            </a:r>
            <a:r>
              <a:rPr lang="en-GB" dirty="0" smtClean="0"/>
              <a:t> </a:t>
            </a:r>
            <a:r>
              <a:rPr lang="en-GB" dirty="0" err="1" smtClean="0"/>
              <a:t>részlegesen</a:t>
            </a:r>
            <a:r>
              <a:rPr lang="en-GB" dirty="0" smtClean="0"/>
              <a:t> </a:t>
            </a:r>
            <a:r>
              <a:rPr lang="en-GB" dirty="0" err="1" smtClean="0"/>
              <a:t>működő</a:t>
            </a:r>
            <a:r>
              <a:rPr lang="en-GB" dirty="0" smtClean="0"/>
              <a:t> </a:t>
            </a:r>
            <a:r>
              <a:rPr lang="en-GB" dirty="0" err="1" smtClean="0"/>
              <a:t>beadandót</a:t>
            </a:r>
            <a:r>
              <a:rPr lang="en-GB" dirty="0" smtClean="0"/>
              <a:t> be </a:t>
            </a:r>
            <a:r>
              <a:rPr lang="en-GB" dirty="0" err="1" smtClean="0"/>
              <a:t>lehet</a:t>
            </a:r>
            <a:r>
              <a:rPr lang="en-GB" dirty="0" smtClean="0"/>
              <a:t> </a:t>
            </a:r>
            <a:r>
              <a:rPr lang="en-GB" dirty="0" err="1" smtClean="0"/>
              <a:t>adni</a:t>
            </a:r>
            <a:r>
              <a:rPr lang="en-GB" dirty="0" smtClean="0"/>
              <a:t>, </a:t>
            </a:r>
            <a:r>
              <a:rPr lang="en-GB" dirty="0" err="1" smtClean="0"/>
              <a:t>viszont</a:t>
            </a:r>
            <a:r>
              <a:rPr lang="en-GB" dirty="0" smtClean="0"/>
              <a:t> </a:t>
            </a:r>
            <a:r>
              <a:rPr lang="en-GB" dirty="0" err="1" smtClean="0"/>
              <a:t>pótlására</a:t>
            </a:r>
            <a:r>
              <a:rPr lang="en-GB" dirty="0" smtClean="0"/>
              <a:t> </a:t>
            </a:r>
            <a:r>
              <a:rPr lang="en-GB" dirty="0" err="1" smtClean="0"/>
              <a:t>nincs</a:t>
            </a:r>
            <a:r>
              <a:rPr lang="en-GB" dirty="0" smtClean="0"/>
              <a:t> </a:t>
            </a:r>
            <a:r>
              <a:rPr lang="en-GB" dirty="0" err="1" smtClean="0"/>
              <a:t>lehetőség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Szoftver</a:t>
            </a:r>
            <a:r>
              <a:rPr lang="en-GB" dirty="0" smtClean="0"/>
              <a:t> </a:t>
            </a:r>
            <a:r>
              <a:rPr lang="en-GB" dirty="0" err="1" smtClean="0"/>
              <a:t>telepítése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://www.python.org/downloads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education package</a:t>
            </a:r>
          </a:p>
          <a:p>
            <a:r>
              <a:rPr lang="en-GB" dirty="0" smtClean="0"/>
              <a:t>https</a:t>
            </a:r>
            <a:r>
              <a:rPr lang="en-GB" dirty="0" smtClean="0"/>
              <a:t>://github.com/education/students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PresentationFormat>Diavetítés a képernyőre (4:3 oldalarány)</PresentationFormat>
  <Paragraphs>25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Python 2025/26/I – Gyakorlat</vt:lpstr>
      <vt:lpstr>Elérhetőség</vt:lpstr>
      <vt:lpstr>Tananyag elérhetősége</vt:lpstr>
      <vt:lpstr>Értékelések/1</vt:lpstr>
      <vt:lpstr>Érékelések/2</vt:lpstr>
      <vt:lpstr>Szoftver telepítése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2025/26/I – Gyakorlat</dc:title>
  <dc:creator>Benedek Fegyó</dc:creator>
  <cp:lastModifiedBy>Benedek Fegyó</cp:lastModifiedBy>
  <cp:revision>8</cp:revision>
  <dcterms:created xsi:type="dcterms:W3CDTF">2025-09-10T08:00:02Z</dcterms:created>
  <dcterms:modified xsi:type="dcterms:W3CDTF">2025-09-10T08:17:24Z</dcterms:modified>
</cp:coreProperties>
</file>