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Ш 25" initials="С2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24" autoAdjust="0"/>
  </p:normalViewPr>
  <p:slideViewPr>
    <p:cSldViewPr>
      <p:cViewPr varScale="1">
        <p:scale>
          <a:sx n="45" d="100"/>
          <a:sy n="45" d="100"/>
        </p:scale>
        <p:origin x="12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602E-E40E-464D-A862-74553D300754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75DE1-A200-45BE-B2D7-33F98F50F7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2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4002-6BEA-4481-BDA9-E33FC3CCB5CD}" type="datetimeFigureOut">
              <a:rPr lang="ru-RU" smtClean="0"/>
              <a:pPr/>
              <a:t>13.04.2024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4C54-A40B-4681-8A29-75DFCAB9113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770" y="1465257"/>
            <a:ext cx="8049718" cy="2179768"/>
          </a:xfrm>
        </p:spPr>
        <p:txBody>
          <a:bodyPr>
            <a:normAutofit/>
          </a:bodyPr>
          <a:lstStyle/>
          <a:p>
            <a:r>
              <a:rPr lang="ru-RU" sz="6000" b="1" dirty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6000" b="1" dirty="0">
                <a:latin typeface="Times New Roman" pitchFamily="18" charset="0"/>
                <a:cs typeface="Times New Roman" pitchFamily="18" charset="0"/>
              </a:rPr>
              <a:t>Нейросети</a:t>
            </a: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Выполнила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Зайдуллина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Иркя</a:t>
            </a: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9 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720" y="33265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Муниципальное бюджетное общеобразовательное учреждение «Средняя общеобразовательная школа №25 им. 70-летия нефти Татарстана»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88640"/>
            <a:ext cx="1224136" cy="124054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18" y="366745"/>
            <a:ext cx="8229600" cy="1143000"/>
          </a:xfrm>
        </p:spPr>
        <p:txBody>
          <a:bodyPr>
            <a:noAutofit/>
          </a:bodyPr>
          <a:lstStyle/>
          <a:p>
            <a:r>
              <a:rPr lang="ru-RU" sz="7200" b="1" dirty="0"/>
              <a:t>Цель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27322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6000" dirty="0">
                <a:latin typeface="Times New Roman" pitchFamily="18" charset="0"/>
                <a:cs typeface="Times New Roman" pitchFamily="18" charset="0"/>
              </a:rPr>
              <a:t>разработать простейший калькулятор на языке программирования </a:t>
            </a:r>
            <a:r>
              <a:rPr lang="ru-RU" sz="60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1"/>
            <a:ext cx="1428760" cy="14479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99" y="276158"/>
            <a:ext cx="8229600" cy="1143000"/>
          </a:xfrm>
        </p:spPr>
        <p:txBody>
          <a:bodyPr>
            <a:noAutofit/>
          </a:bodyPr>
          <a:lstStyle/>
          <a:p>
            <a:r>
              <a:rPr lang="ru-RU" sz="7200" b="1" dirty="0"/>
              <a:t>Задачи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724066"/>
            <a:ext cx="8686800" cy="4525963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Получить начальные знания о языке программирования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ctr">
              <a:buAutoNum type="arabicPeriod"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AutoNum type="arabicPeriod" startAt="2"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Интегрировать в проект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, СSS 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ctr">
              <a:buAutoNum type="arabicPeriod" startAt="2"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3.	Применить базовые знания для реализации продукта проекта.</a:t>
            </a:r>
          </a:p>
          <a:p>
            <a:pPr algn="ctr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3704"/>
            <a:ext cx="1428760" cy="144790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17699</TotalTime>
  <Words>65</Words>
  <Application>Microsoft Office PowerPoint</Application>
  <PresentationFormat>Экран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Тема Office</vt:lpstr>
      <vt:lpstr>Проект “Нейросети”</vt:lpstr>
      <vt:lpstr>Цель проекта</vt:lpstr>
      <vt:lpstr>Задачи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СОШ 25</dc:creator>
  <cp:lastModifiedBy>ih uf</cp:lastModifiedBy>
  <cp:revision>111</cp:revision>
  <dcterms:created xsi:type="dcterms:W3CDTF">2020-08-27T06:25:16Z</dcterms:created>
  <dcterms:modified xsi:type="dcterms:W3CDTF">2024-04-13T16:08:49Z</dcterms:modified>
</cp:coreProperties>
</file>