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58" r:id="rId5"/>
    <p:sldId id="257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6C6173-5A37-4FCF-9AC3-5120C952EB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0014E01-FB57-4A42-B82B-CE4E85E44C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B38D6C-EA08-4087-98C4-F63DB2DA5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AB4C-C5EA-461E-97D0-09B6678E1AE5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EB4D2E-FAF1-4B19-B898-FBD45355A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CE1973-81AB-4FDB-9838-D185FE4A2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3F5-2D32-4478-8F4D-A6F206CF42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6083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194B6F-D543-4D52-8551-65B53A043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271BDBB-9874-42A1-97F2-E393EDC2B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6CC7D5-A622-4696-B0B5-142A2994D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AB4C-C5EA-461E-97D0-09B6678E1AE5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AA4801-80FD-4F13-837E-7C6055622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D5FA9C-105F-45FC-AE78-0C45D90C8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3F5-2D32-4478-8F4D-A6F206CF42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7753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4AD9BDB-3667-4E10-AB59-D4320F9381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FAD27AD-7FE2-4F84-A233-9CFD0171E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9EAC8E-3069-491F-9020-6DBC6A3AD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AB4C-C5EA-461E-97D0-09B6678E1AE5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0143B6-035D-4199-B87F-052B67739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E994ED-148D-4195-BFC0-06633D241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3F5-2D32-4478-8F4D-A6F206CF42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7689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79A98F-CB58-4A30-AC8E-0EA3B9E53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5F5C6B-7CA1-4B3B-94B7-E6709C8DE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61D909-07CD-40F6-B53B-ED8A868C5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AB4C-C5EA-461E-97D0-09B6678E1AE5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06FD14-363C-4FBE-8101-39A108E7C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B7D710-C096-4653-B016-10A155DF5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3F5-2D32-4478-8F4D-A6F206CF42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463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E4CF1E-0516-476A-A181-F3B39890D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4989FE9-8025-4044-ACEF-077E155F6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AC1A5E-FF73-4746-AD10-BBF051787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AB4C-C5EA-461E-97D0-09B6678E1AE5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3DDAC5-2518-48F7-AA23-EB884B7DB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6CA3E7-0A6A-4E65-A12B-7B883F6EE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3F5-2D32-4478-8F4D-A6F206CF42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252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C0A621-83E8-42BC-8F35-20A3E7780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7BB179-56AB-4132-AD40-3F45CE4D86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FDE6193-36F4-4AB4-9C0B-AE1D71C64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AAFD83B-F0C3-43DE-A607-AD68F963E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AB4C-C5EA-461E-97D0-09B6678E1AE5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21FB3E0-4DCF-4D35-9168-70C49D7B0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FF7FCE3-2706-465A-8A86-A13CB9CD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3F5-2D32-4478-8F4D-A6F206CF42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8573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7500AE-F61A-4015-BC34-90D75935C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0F7804E-B41A-4B1C-88F5-7C0B287CE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EA088A6-BA42-44F4-A948-0D8F6E66E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A19909C-CAC7-4DCB-A1B6-83FEA6099F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6BF37CE-639F-4B24-B614-5E0301393D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27BB589-B4D1-4732-80BB-BDCEFFD57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AB4C-C5EA-461E-97D0-09B6678E1AE5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2E191EB-93BB-476B-9D08-83718B700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536D299-5DA2-4659-9BA1-87A7389BE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3F5-2D32-4478-8F4D-A6F206CF42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271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3F4032-9AE5-43CC-8556-DBAB21418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56CDCC9-D8F4-480C-B31A-FE484B6B4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AB4C-C5EA-461E-97D0-09B6678E1AE5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F99B13E-9381-46D4-B289-744A40FE0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B7453DF-7BFA-4AB0-94A8-E9E19313A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3F5-2D32-4478-8F4D-A6F206CF42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87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25BB2D1-4AF3-4E79-929D-0651DAEC8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AB4C-C5EA-461E-97D0-09B6678E1AE5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7DA90F7-03DC-4AFE-8180-483640A2A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D02EEF6-310C-4840-9A1C-CC7C4F38F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3F5-2D32-4478-8F4D-A6F206CF42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6924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361167-DF4A-4673-AF00-78920B75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46D6AC-E77D-4888-9BB2-01F9C3C43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9A83291-ED60-436A-B6A1-BE6A55EFA4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5E24005-505A-4EB4-813B-16C24BEBB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AB4C-C5EA-461E-97D0-09B6678E1AE5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28710F1-CCE3-4DE8-B9D4-FDB2B77C0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4C5FAC1-301B-4D14-A338-E9BF8260E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3F5-2D32-4478-8F4D-A6F206CF42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9459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A47C9D-8376-4613-B303-1D814A5EB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0F03D9D-7408-469C-8EB0-4C27B2EA52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8E19DB0-D44E-46B9-8AA9-F28C04705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899E621-FF9C-4C29-B389-D1F74E241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AB4C-C5EA-461E-97D0-09B6678E1AE5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811CC04-88F5-44A3-9402-BB607C1F8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9D8364-FDD7-4ACE-A6B1-66D17A3D9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3F5-2D32-4478-8F4D-A6F206CF42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129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90D683-6F26-4EF7-B889-B248F41E4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711DF32-95DC-479A-9732-B3F4624AB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17B6FD-B9CE-45DA-9A3E-EDBE0F191C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1AB4C-C5EA-461E-97D0-09B6678E1AE5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5A70BB-22D0-47FC-A02D-C7A4FD0261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3AD8FE-5D12-40D7-B0D4-81797E782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633F5-2D32-4478-8F4D-A6F206CF42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7172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28DCBE-D731-481D-A81D-CBCEECC67E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0D270E2-A9BA-45E0-90E0-7F81E62D35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29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404E8AA-5A00-4E93-BAB3-3EC793CF0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82" y="321348"/>
            <a:ext cx="5077534" cy="22482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3B69D42-19A6-4234-BF18-4FC617CB8922}"/>
              </a:ext>
            </a:extLst>
          </p:cNvPr>
          <p:cNvSpPr txBox="1"/>
          <p:nvPr/>
        </p:nvSpPr>
        <p:spPr>
          <a:xfrm>
            <a:off x="6330462" y="717452"/>
            <a:ext cx="5077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Добовляем</a:t>
            </a:r>
            <a:r>
              <a:rPr lang="ru-RU" dirty="0"/>
              <a:t> условие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9ECD233-5291-4F70-BFA0-45E72FD2C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353" y="2864141"/>
            <a:ext cx="4949063" cy="31379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2B2BCC-A8CA-4CD9-85D8-7CC60329F8A6}"/>
              </a:ext>
            </a:extLst>
          </p:cNvPr>
          <p:cNvSpPr txBox="1"/>
          <p:nvPr/>
        </p:nvSpPr>
        <p:spPr>
          <a:xfrm>
            <a:off x="6330462" y="3123028"/>
            <a:ext cx="5275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Прописываем условие при котором </a:t>
            </a:r>
            <a:r>
              <a:rPr lang="en-US" dirty="0"/>
              <a:t>eq = 0  </a:t>
            </a:r>
            <a:r>
              <a:rPr lang="ru-RU" dirty="0"/>
              <a:t>выводиться на экран и </a:t>
            </a:r>
            <a:r>
              <a:rPr lang="ru-RU" dirty="0" err="1"/>
              <a:t>нри</a:t>
            </a:r>
            <a:r>
              <a:rPr lang="ru-RU" dirty="0"/>
              <a:t> нажатие </a:t>
            </a:r>
            <a:r>
              <a:rPr lang="en-US" dirty="0"/>
              <a:t>“</a:t>
            </a:r>
            <a:r>
              <a:rPr lang="ru-RU" dirty="0"/>
              <a:t>С</a:t>
            </a:r>
            <a:r>
              <a:rPr lang="en-US" dirty="0"/>
              <a:t>” </a:t>
            </a:r>
            <a:r>
              <a:rPr lang="ru-RU" dirty="0"/>
              <a:t>выведенные цифры </a:t>
            </a:r>
            <a:r>
              <a:rPr lang="ru-RU" dirty="0" err="1"/>
              <a:t>удаляються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0864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0229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6502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91610AD-6CCC-4B00-A671-2069D8190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729" y="263465"/>
            <a:ext cx="1388796" cy="168907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4A6CCE0-CB85-4BFF-A751-B33EE24DC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66714"/>
            <a:ext cx="4146063" cy="156819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57AB463-3335-482A-BF9D-08DA00BF5E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1953" y="1952542"/>
            <a:ext cx="2417732" cy="184322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E7AB68D-D48B-4DD9-A7B1-2FBE08FDFA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700" y="3841975"/>
            <a:ext cx="2259253" cy="73273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C0BF0CE-6662-4837-81E8-6CB1757E02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70205" y="3573817"/>
            <a:ext cx="2307606" cy="148509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5A63D5F-364B-48D3-90CA-33CEFDACDA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05712" y="3841975"/>
            <a:ext cx="1890288" cy="81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89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F726DE3-18CC-487D-88A0-D9638EA5A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404" y="4452973"/>
            <a:ext cx="7795918" cy="24050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E879D2-6225-4770-94F2-3625A2A68CC8}"/>
              </a:ext>
            </a:extLst>
          </p:cNvPr>
          <p:cNvSpPr txBox="1"/>
          <p:nvPr/>
        </p:nvSpPr>
        <p:spPr>
          <a:xfrm>
            <a:off x="661182" y="618978"/>
            <a:ext cx="10311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Открываю </a:t>
            </a:r>
            <a:r>
              <a:rPr lang="ru-RU" dirty="0" err="1"/>
              <a:t>фаил</a:t>
            </a:r>
            <a:r>
              <a:rPr lang="ru-RU" dirty="0"/>
              <a:t> </a:t>
            </a:r>
            <a:r>
              <a:rPr lang="en-US" dirty="0"/>
              <a:t>index</a:t>
            </a:r>
            <a:endParaRPr lang="ru-RU" dirty="0"/>
          </a:p>
          <a:p>
            <a:r>
              <a:rPr lang="ru-RU" dirty="0"/>
              <a:t>И нажимаю на </a:t>
            </a:r>
            <a:r>
              <a:rPr lang="en-US" dirty="0"/>
              <a:t>“ !” </a:t>
            </a:r>
            <a:r>
              <a:rPr lang="ru-RU" dirty="0"/>
              <a:t>для создания макета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A04E8C7-25AF-4ED0-A9F2-5D449A3D7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7588" y="227542"/>
            <a:ext cx="6044031" cy="207553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4B16F0F-6156-4CC7-A609-7A5CFF6633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743" y="2391233"/>
            <a:ext cx="6858957" cy="4953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50ED5F5-8BDF-4048-915B-E14BA66D464B}"/>
              </a:ext>
            </a:extLst>
          </p:cNvPr>
          <p:cNvSpPr txBox="1"/>
          <p:nvPr/>
        </p:nvSpPr>
        <p:spPr>
          <a:xfrm>
            <a:off x="7287065" y="2598159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Тут я </a:t>
            </a:r>
            <a:r>
              <a:rPr lang="ru-RU" dirty="0" err="1"/>
              <a:t>добовляю</a:t>
            </a:r>
            <a:r>
              <a:rPr lang="ru-RU" dirty="0"/>
              <a:t> вид шрифта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872DD37-519B-4FA4-A324-D755BD9F1D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743" y="3086052"/>
            <a:ext cx="5258534" cy="34294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87B3CA9-A12A-4DB5-8406-7BC652D761DA}"/>
              </a:ext>
            </a:extLst>
          </p:cNvPr>
          <p:cNvSpPr txBox="1"/>
          <p:nvPr/>
        </p:nvSpPr>
        <p:spPr>
          <a:xfrm>
            <a:off x="5767754" y="2974759"/>
            <a:ext cx="5258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Привязываю стиль и в </a:t>
            </a:r>
            <a:r>
              <a:rPr lang="en-US" dirty="0"/>
              <a:t>&lt;title&gt;  </a:t>
            </a:r>
            <a:r>
              <a:rPr lang="ru-RU" dirty="0"/>
              <a:t>называю имя </a:t>
            </a:r>
            <a:r>
              <a:rPr lang="ru-RU" dirty="0" err="1"/>
              <a:t>саита</a:t>
            </a:r>
            <a:endParaRPr lang="ru-RU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8C595CE-0ED9-4BAB-9DF2-AE0E2C7A55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743" y="4061600"/>
            <a:ext cx="1848108" cy="47631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0381B6A-9512-45F7-BA4C-885412604332}"/>
              </a:ext>
            </a:extLst>
          </p:cNvPr>
          <p:cNvSpPr txBox="1"/>
          <p:nvPr/>
        </p:nvSpPr>
        <p:spPr>
          <a:xfrm>
            <a:off x="218743" y="3560634"/>
            <a:ext cx="4578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Для </a:t>
            </a:r>
            <a:r>
              <a:rPr lang="ru-RU" dirty="0" err="1"/>
              <a:t>создаия</a:t>
            </a:r>
            <a:r>
              <a:rPr lang="ru-RU" dirty="0"/>
              <a:t> класса </a:t>
            </a:r>
            <a:r>
              <a:rPr lang="ru-RU" dirty="0" err="1"/>
              <a:t>испольюеться</a:t>
            </a:r>
            <a:r>
              <a:rPr lang="ru-RU" dirty="0"/>
              <a:t> символ </a:t>
            </a:r>
            <a:r>
              <a:rPr lang="en-US" dirty="0"/>
              <a:t>“</a:t>
            </a:r>
            <a:r>
              <a:rPr lang="ru-RU" dirty="0"/>
              <a:t>.</a:t>
            </a:r>
            <a:r>
              <a:rPr lang="en-US" dirty="0"/>
              <a:t>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4828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66CED3E-BB2C-4331-9E77-C975F7677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48" y="381622"/>
            <a:ext cx="4296375" cy="52394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3203A11-07C1-470F-B5C2-831A3AF29E72}"/>
              </a:ext>
            </a:extLst>
          </p:cNvPr>
          <p:cNvSpPr txBox="1"/>
          <p:nvPr/>
        </p:nvSpPr>
        <p:spPr>
          <a:xfrm>
            <a:off x="8932986" y="381622"/>
            <a:ext cx="161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Тут класс цифр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CD9BC0C-5C4C-44A1-863D-AC727533F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776" y="1436699"/>
            <a:ext cx="2488188" cy="2851371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D9CB869F-AD96-47DF-81AE-E8191A499D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348" y="1104576"/>
            <a:ext cx="4296375" cy="2324424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8552ADB-48FD-43C4-9FF5-8DEA2B7E63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348" y="3898102"/>
            <a:ext cx="3134162" cy="5811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796771-0BA7-4DC5-8996-A263183F0DAC}"/>
              </a:ext>
            </a:extLst>
          </p:cNvPr>
          <p:cNvSpPr txBox="1"/>
          <p:nvPr/>
        </p:nvSpPr>
        <p:spPr>
          <a:xfrm>
            <a:off x="318348" y="4740812"/>
            <a:ext cx="329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Привязываем картинку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32EB7C1-3462-4AD9-9A4E-A9355FFB25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1930" y="4735100"/>
            <a:ext cx="390580" cy="37152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7596F39-52DE-4115-82A0-8319402245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4013" y="5064562"/>
            <a:ext cx="1561514" cy="60872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6BE38B9-0870-4EA3-A5D7-8BA4B0E54A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20158" y="4920863"/>
            <a:ext cx="3362794" cy="5525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15215FA-983C-4A01-B1A4-86701027F55A}"/>
              </a:ext>
            </a:extLst>
          </p:cNvPr>
          <p:cNvSpPr txBox="1"/>
          <p:nvPr/>
        </p:nvSpPr>
        <p:spPr>
          <a:xfrm>
            <a:off x="3854548" y="5753424"/>
            <a:ext cx="393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Привязываем еще один </a:t>
            </a:r>
            <a:r>
              <a:rPr lang="ru-RU" dirty="0" err="1"/>
              <a:t>фаил</a:t>
            </a:r>
            <a:endParaRPr lang="ru-RU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36EA0F72-D4DF-4EAD-8734-5C707DB83C6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07079" y="5827440"/>
            <a:ext cx="1009791" cy="2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820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81AFBDB-C0F4-4733-8118-4CEE8DDD2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14" y="394465"/>
            <a:ext cx="2124371" cy="12860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1C0890-DBAD-4F0F-A195-4B185AF2156D}"/>
              </a:ext>
            </a:extLst>
          </p:cNvPr>
          <p:cNvSpPr txBox="1"/>
          <p:nvPr/>
        </p:nvSpPr>
        <p:spPr>
          <a:xfrm>
            <a:off x="3066757" y="518719"/>
            <a:ext cx="388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Тепрь</a:t>
            </a:r>
            <a:r>
              <a:rPr lang="ru-RU" dirty="0"/>
              <a:t> придаем стиль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E20B042-C6ED-4D57-B42E-90D2A28E6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408" y="2053110"/>
            <a:ext cx="2904296" cy="3693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99C095A-FA5C-40F4-A8B6-4BCF7EDC5B90}"/>
              </a:ext>
            </a:extLst>
          </p:cNvPr>
          <p:cNvSpPr txBox="1"/>
          <p:nvPr/>
        </p:nvSpPr>
        <p:spPr>
          <a:xfrm>
            <a:off x="3573194" y="2084044"/>
            <a:ext cx="143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Цвет фона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5606D94-554B-4ADA-AE84-74BBD45D97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408" y="2483939"/>
            <a:ext cx="2028167" cy="6119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3298FC0-4E96-4326-A463-C670D0AFB5EB}"/>
              </a:ext>
            </a:extLst>
          </p:cNvPr>
          <p:cNvSpPr txBox="1"/>
          <p:nvPr/>
        </p:nvSpPr>
        <p:spPr>
          <a:xfrm>
            <a:off x="2586185" y="2483939"/>
            <a:ext cx="1788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Ширена</a:t>
            </a:r>
          </a:p>
          <a:p>
            <a:r>
              <a:rPr lang="ru-RU" dirty="0"/>
              <a:t>высота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0E453CE-626A-4376-8CE0-4A28FEEB1A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408" y="3217343"/>
            <a:ext cx="2338380" cy="5241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F71AA84-BAE1-462F-B889-1662C128EF6A}"/>
              </a:ext>
            </a:extLst>
          </p:cNvPr>
          <p:cNvSpPr txBox="1"/>
          <p:nvPr/>
        </p:nvSpPr>
        <p:spPr>
          <a:xfrm>
            <a:off x="3066757" y="3429000"/>
            <a:ext cx="1069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отступ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52D3CB-5266-418C-AACC-6E02B32B9D8E}"/>
              </a:ext>
            </a:extLst>
          </p:cNvPr>
          <p:cNvSpPr txBox="1"/>
          <p:nvPr/>
        </p:nvSpPr>
        <p:spPr>
          <a:xfrm>
            <a:off x="2891272" y="3862759"/>
            <a:ext cx="4233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0" dirty="0">
                <a:solidFill>
                  <a:srgbClr val="282A2E"/>
                </a:solidFill>
                <a:effectLst/>
                <a:latin typeface="Graphik"/>
              </a:rPr>
              <a:t>определяет, может ли пользователь выбрать текст в элементе</a:t>
            </a:r>
            <a:endParaRPr lang="ru-RU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65183A0F-2495-4E4A-AFCD-0B679C9CA8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413" y="4037228"/>
            <a:ext cx="2544370" cy="29739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5F25545-3FE4-423C-80E8-A1EE8E6C27A6}"/>
              </a:ext>
            </a:extLst>
          </p:cNvPr>
          <p:cNvSpPr txBox="1"/>
          <p:nvPr/>
        </p:nvSpPr>
        <p:spPr>
          <a:xfrm>
            <a:off x="2818783" y="4683095"/>
            <a:ext cx="36523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устанавливает внутренние отступы</a:t>
            </a: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3C4BF7FC-9C85-4B6A-8D4C-CB5F388A17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4734" y="4682804"/>
            <a:ext cx="2340326" cy="28310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A15F9FB-380C-4B71-805F-2C55915A25C9}"/>
              </a:ext>
            </a:extLst>
          </p:cNvPr>
          <p:cNvSpPr txBox="1"/>
          <p:nvPr/>
        </p:nvSpPr>
        <p:spPr>
          <a:xfrm>
            <a:off x="2715788" y="5207715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изменяет размер элемента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A049FFE-1051-4ED2-9ED6-8AE1D5842B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2134" y="5240757"/>
            <a:ext cx="2465526" cy="30324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A4505A3-F837-4FAB-88C5-E7793A5755D5}"/>
              </a:ext>
            </a:extLst>
          </p:cNvPr>
          <p:cNvSpPr txBox="1"/>
          <p:nvPr/>
        </p:nvSpPr>
        <p:spPr>
          <a:xfrm>
            <a:off x="2335237" y="5751052"/>
            <a:ext cx="4233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устанавливает непрозрачность элемента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04866DDB-E4E1-4C37-9B61-EF1C70556D2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7408" y="5768965"/>
            <a:ext cx="1717814" cy="36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771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A02B978-7FE5-494A-9E33-40530C3EA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431" y="428366"/>
            <a:ext cx="6290124" cy="73925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8B0E2FA-3FAD-41F0-AD11-9C042A373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31" y="2971120"/>
            <a:ext cx="2169345" cy="30814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26C9B70-4200-4DA7-BF05-72843DD138DB}"/>
              </a:ext>
            </a:extLst>
          </p:cNvPr>
          <p:cNvSpPr txBox="1"/>
          <p:nvPr/>
        </p:nvSpPr>
        <p:spPr>
          <a:xfrm>
            <a:off x="4797083" y="2518117"/>
            <a:ext cx="6290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Создаем нажимаемые кнопки</a:t>
            </a:r>
          </a:p>
        </p:txBody>
      </p:sp>
    </p:spTree>
    <p:extLst>
      <p:ext uri="{BB962C8B-B14F-4D97-AF65-F5344CB8AC3E}">
        <p14:creationId xmlns:p14="http://schemas.microsoft.com/office/powerpoint/2010/main" val="3628474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3BDC8FE-D8C9-4892-91DB-697BF1942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58" y="422031"/>
            <a:ext cx="4961346" cy="139850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368C455-7E6B-49F6-9559-C6C2BE39D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10" y="3345237"/>
            <a:ext cx="6320231" cy="30907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E7AE008-5BFB-44A1-8725-7F4BC660F168}"/>
              </a:ext>
            </a:extLst>
          </p:cNvPr>
          <p:cNvSpPr txBox="1"/>
          <p:nvPr/>
        </p:nvSpPr>
        <p:spPr>
          <a:xfrm>
            <a:off x="7413674" y="2686929"/>
            <a:ext cx="4600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Добовляем</a:t>
            </a:r>
            <a:r>
              <a:rPr lang="ru-RU" dirty="0"/>
              <a:t> математику в код</a:t>
            </a:r>
          </a:p>
        </p:txBody>
      </p:sp>
    </p:spTree>
    <p:extLst>
      <p:ext uri="{BB962C8B-B14F-4D97-AF65-F5344CB8AC3E}">
        <p14:creationId xmlns:p14="http://schemas.microsoft.com/office/powerpoint/2010/main" val="358956697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97</Words>
  <Application>Microsoft Office PowerPoint</Application>
  <PresentationFormat>Широкоэкранный</PresentationFormat>
  <Paragraphs>21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Graphik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ih uf</dc:creator>
  <cp:lastModifiedBy>ih uf</cp:lastModifiedBy>
  <cp:revision>4</cp:revision>
  <dcterms:created xsi:type="dcterms:W3CDTF">2024-03-28T12:35:32Z</dcterms:created>
  <dcterms:modified xsi:type="dcterms:W3CDTF">2024-04-02T15:35:36Z</dcterms:modified>
</cp:coreProperties>
</file>