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64" r:id="rId4"/>
    <p:sldId id="260" r:id="rId5"/>
    <p:sldId id="261" r:id="rId6"/>
    <p:sldId id="272" r:id="rId7"/>
    <p:sldId id="273" r:id="rId8"/>
    <p:sldId id="274" r:id="rId9"/>
    <p:sldId id="276" r:id="rId10"/>
    <p:sldId id="275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169396-C8A7-40E0-8053-5126A02970F1}" v="29" dt="2024-09-19T10:46:42.4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8" autoAdjust="0"/>
    <p:restoredTop sz="73850" autoAdjust="0"/>
  </p:normalViewPr>
  <p:slideViewPr>
    <p:cSldViewPr snapToGrid="0">
      <p:cViewPr varScale="1">
        <p:scale>
          <a:sx n="81" d="100"/>
          <a:sy n="81" d="100"/>
        </p:scale>
        <p:origin x="16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más Fehér" userId="ebd9b462-4ca3-4b69-86a2-911939cbf40f" providerId="ADAL" clId="{5F169396-C8A7-40E0-8053-5126A02970F1}"/>
    <pc:docChg chg="undo redo custSel addSld delSld modSld sldOrd">
      <pc:chgData name="Tamás Fehér" userId="ebd9b462-4ca3-4b69-86a2-911939cbf40f" providerId="ADAL" clId="{5F169396-C8A7-40E0-8053-5126A02970F1}" dt="2024-09-19T10:55:45.011" v="1678" actId="20577"/>
      <pc:docMkLst>
        <pc:docMk/>
      </pc:docMkLst>
      <pc:sldChg chg="addSp modSp mod">
        <pc:chgData name="Tamás Fehér" userId="ebd9b462-4ca3-4b69-86a2-911939cbf40f" providerId="ADAL" clId="{5F169396-C8A7-40E0-8053-5126A02970F1}" dt="2024-09-19T10:31:30.833" v="1639" actId="1076"/>
        <pc:sldMkLst>
          <pc:docMk/>
          <pc:sldMk cId="1200950961" sldId="256"/>
        </pc:sldMkLst>
        <pc:spChg chg="mod">
          <ac:chgData name="Tamás Fehér" userId="ebd9b462-4ca3-4b69-86a2-911939cbf40f" providerId="ADAL" clId="{5F169396-C8A7-40E0-8053-5126A02970F1}" dt="2024-09-19T06:41:43.478" v="1131" actId="20577"/>
          <ac:spMkLst>
            <pc:docMk/>
            <pc:sldMk cId="1200950961" sldId="256"/>
            <ac:spMk id="2" creationId="{C31BFDE2-B251-4AAE-2A20-67D9201A44F0}"/>
          </ac:spMkLst>
        </pc:spChg>
        <pc:spChg chg="mod">
          <ac:chgData name="Tamás Fehér" userId="ebd9b462-4ca3-4b69-86a2-911939cbf40f" providerId="ADAL" clId="{5F169396-C8A7-40E0-8053-5126A02970F1}" dt="2024-09-19T08:24:44.821" v="1324" actId="255"/>
          <ac:spMkLst>
            <pc:docMk/>
            <pc:sldMk cId="1200950961" sldId="256"/>
            <ac:spMk id="3" creationId="{10D57E46-2E14-E1D7-64C1-638F88B54F32}"/>
          </ac:spMkLst>
        </pc:spChg>
        <pc:picChg chg="add mod">
          <ac:chgData name="Tamás Fehér" userId="ebd9b462-4ca3-4b69-86a2-911939cbf40f" providerId="ADAL" clId="{5F169396-C8A7-40E0-8053-5126A02970F1}" dt="2024-09-19T10:31:30.833" v="1639" actId="1076"/>
          <ac:picMkLst>
            <pc:docMk/>
            <pc:sldMk cId="1200950961" sldId="256"/>
            <ac:picMk id="5" creationId="{0DDE6316-78BA-E6B1-3924-63277975FFB0}"/>
          </ac:picMkLst>
        </pc:picChg>
      </pc:sldChg>
      <pc:sldChg chg="del">
        <pc:chgData name="Tamás Fehér" userId="ebd9b462-4ca3-4b69-86a2-911939cbf40f" providerId="ADAL" clId="{5F169396-C8A7-40E0-8053-5126A02970F1}" dt="2024-09-19T06:22:17.227" v="615" actId="2696"/>
        <pc:sldMkLst>
          <pc:docMk/>
          <pc:sldMk cId="3525333934" sldId="257"/>
        </pc:sldMkLst>
      </pc:sldChg>
      <pc:sldChg chg="modSp modNotesTx">
        <pc:chgData name="Tamás Fehér" userId="ebd9b462-4ca3-4b69-86a2-911939cbf40f" providerId="ADAL" clId="{5F169396-C8A7-40E0-8053-5126A02970F1}" dt="2024-09-19T10:55:45.011" v="1678" actId="20577"/>
        <pc:sldMkLst>
          <pc:docMk/>
          <pc:sldMk cId="3670544630" sldId="258"/>
        </pc:sldMkLst>
        <pc:picChg chg="mod">
          <ac:chgData name="Tamás Fehér" userId="ebd9b462-4ca3-4b69-86a2-911939cbf40f" providerId="ADAL" clId="{5F169396-C8A7-40E0-8053-5126A02970F1}" dt="2024-09-19T06:22:32.397" v="620" actId="14100"/>
          <ac:picMkLst>
            <pc:docMk/>
            <pc:sldMk cId="3670544630" sldId="258"/>
            <ac:picMk id="2051" creationId="{BC65ADCD-4917-F423-8F0B-F285B333E77F}"/>
          </ac:picMkLst>
        </pc:picChg>
      </pc:sldChg>
      <pc:sldChg chg="del">
        <pc:chgData name="Tamás Fehér" userId="ebd9b462-4ca3-4b69-86a2-911939cbf40f" providerId="ADAL" clId="{5F169396-C8A7-40E0-8053-5126A02970F1}" dt="2024-09-19T06:23:29.345" v="630" actId="47"/>
        <pc:sldMkLst>
          <pc:docMk/>
          <pc:sldMk cId="930763038" sldId="259"/>
        </pc:sldMkLst>
      </pc:sldChg>
      <pc:sldChg chg="modSp mod ord">
        <pc:chgData name="Tamás Fehér" userId="ebd9b462-4ca3-4b69-86a2-911939cbf40f" providerId="ADAL" clId="{5F169396-C8A7-40E0-8053-5126A02970F1}" dt="2024-09-19T06:41:51.995" v="1132" actId="20577"/>
        <pc:sldMkLst>
          <pc:docMk/>
          <pc:sldMk cId="2626635851" sldId="260"/>
        </pc:sldMkLst>
        <pc:spChg chg="mod">
          <ac:chgData name="Tamás Fehér" userId="ebd9b462-4ca3-4b69-86a2-911939cbf40f" providerId="ADAL" clId="{5F169396-C8A7-40E0-8053-5126A02970F1}" dt="2024-09-19T06:41:51.995" v="1132" actId="20577"/>
          <ac:spMkLst>
            <pc:docMk/>
            <pc:sldMk cId="2626635851" sldId="260"/>
            <ac:spMk id="2" creationId="{734AE6C1-8A46-6BE8-428A-25916ADA777B}"/>
          </ac:spMkLst>
        </pc:spChg>
      </pc:sldChg>
      <pc:sldChg chg="modSp mod ord modNotesTx">
        <pc:chgData name="Tamás Fehér" userId="ebd9b462-4ca3-4b69-86a2-911939cbf40f" providerId="ADAL" clId="{5F169396-C8A7-40E0-8053-5126A02970F1}" dt="2024-09-19T06:57:35.262" v="1265" actId="20577"/>
        <pc:sldMkLst>
          <pc:docMk/>
          <pc:sldMk cId="2993536124" sldId="261"/>
        </pc:sldMkLst>
        <pc:spChg chg="mod">
          <ac:chgData name="Tamás Fehér" userId="ebd9b462-4ca3-4b69-86a2-911939cbf40f" providerId="ADAL" clId="{5F169396-C8A7-40E0-8053-5126A02970F1}" dt="2024-09-19T06:57:35.262" v="1265" actId="20577"/>
          <ac:spMkLst>
            <pc:docMk/>
            <pc:sldMk cId="2993536124" sldId="261"/>
            <ac:spMk id="3" creationId="{0030A547-9C57-3863-5795-BEC9B9B051FE}"/>
          </ac:spMkLst>
        </pc:spChg>
      </pc:sldChg>
      <pc:sldChg chg="addSp delSp modSp new del mod">
        <pc:chgData name="Tamás Fehér" userId="ebd9b462-4ca3-4b69-86a2-911939cbf40f" providerId="ADAL" clId="{5F169396-C8A7-40E0-8053-5126A02970F1}" dt="2024-09-19T06:30:02.835" v="926" actId="47"/>
        <pc:sldMkLst>
          <pc:docMk/>
          <pc:sldMk cId="688611390" sldId="262"/>
        </pc:sldMkLst>
        <pc:spChg chg="mod">
          <ac:chgData name="Tamás Fehér" userId="ebd9b462-4ca3-4b69-86a2-911939cbf40f" providerId="ADAL" clId="{5F169396-C8A7-40E0-8053-5126A02970F1}" dt="2024-09-18T13:57:33.473" v="16" actId="20577"/>
          <ac:spMkLst>
            <pc:docMk/>
            <pc:sldMk cId="688611390" sldId="262"/>
            <ac:spMk id="2" creationId="{4AEA6AF6-BC46-88F8-DAEC-DCF66394A2E4}"/>
          </ac:spMkLst>
        </pc:spChg>
        <pc:spChg chg="del">
          <ac:chgData name="Tamás Fehér" userId="ebd9b462-4ca3-4b69-86a2-911939cbf40f" providerId="ADAL" clId="{5F169396-C8A7-40E0-8053-5126A02970F1}" dt="2024-09-18T13:57:40.754" v="17" actId="478"/>
          <ac:spMkLst>
            <pc:docMk/>
            <pc:sldMk cId="688611390" sldId="262"/>
            <ac:spMk id="3" creationId="{158936B8-5FDC-6307-309E-010D64A6E068}"/>
          </ac:spMkLst>
        </pc:spChg>
        <pc:spChg chg="add del mod">
          <ac:chgData name="Tamás Fehér" userId="ebd9b462-4ca3-4b69-86a2-911939cbf40f" providerId="ADAL" clId="{5F169396-C8A7-40E0-8053-5126A02970F1}" dt="2024-09-18T14:04:48.254" v="160" actId="478"/>
          <ac:spMkLst>
            <pc:docMk/>
            <pc:sldMk cId="688611390" sldId="262"/>
            <ac:spMk id="4" creationId="{CF599C38-BD46-B8D1-89C1-CF18B0EB26F7}"/>
          </ac:spMkLst>
        </pc:spChg>
        <pc:spChg chg="add del mod">
          <ac:chgData name="Tamás Fehér" userId="ebd9b462-4ca3-4b69-86a2-911939cbf40f" providerId="ADAL" clId="{5F169396-C8A7-40E0-8053-5126A02970F1}" dt="2024-09-18T14:04:46.133" v="159" actId="478"/>
          <ac:spMkLst>
            <pc:docMk/>
            <pc:sldMk cId="688611390" sldId="262"/>
            <ac:spMk id="5" creationId="{F118C964-20DD-50C3-3A3A-5300FCFFFDE3}"/>
          </ac:spMkLst>
        </pc:spChg>
        <pc:spChg chg="add del mod">
          <ac:chgData name="Tamás Fehér" userId="ebd9b462-4ca3-4b69-86a2-911939cbf40f" providerId="ADAL" clId="{5F169396-C8A7-40E0-8053-5126A02970F1}" dt="2024-09-18T14:04:43.370" v="158" actId="478"/>
          <ac:spMkLst>
            <pc:docMk/>
            <pc:sldMk cId="688611390" sldId="262"/>
            <ac:spMk id="6" creationId="{A2C52642-E3AE-5FC1-5016-12D7DA916393}"/>
          </ac:spMkLst>
        </pc:spChg>
        <pc:spChg chg="add del mod">
          <ac:chgData name="Tamás Fehér" userId="ebd9b462-4ca3-4b69-86a2-911939cbf40f" providerId="ADAL" clId="{5F169396-C8A7-40E0-8053-5126A02970F1}" dt="2024-09-18T14:00:20.987" v="127" actId="478"/>
          <ac:spMkLst>
            <pc:docMk/>
            <pc:sldMk cId="688611390" sldId="262"/>
            <ac:spMk id="7" creationId="{0FA91063-FAB1-4CFF-D76A-A495F62C5584}"/>
          </ac:spMkLst>
        </pc:spChg>
        <pc:spChg chg="add del mod">
          <ac:chgData name="Tamás Fehér" userId="ebd9b462-4ca3-4b69-86a2-911939cbf40f" providerId="ADAL" clId="{5F169396-C8A7-40E0-8053-5126A02970F1}" dt="2024-09-18T14:03:02.517" v="138" actId="478"/>
          <ac:spMkLst>
            <pc:docMk/>
            <pc:sldMk cId="688611390" sldId="262"/>
            <ac:spMk id="8" creationId="{6AC055EB-0B49-6366-2D67-D58EEBABDC88}"/>
          </ac:spMkLst>
        </pc:spChg>
        <pc:spChg chg="add mod">
          <ac:chgData name="Tamás Fehér" userId="ebd9b462-4ca3-4b69-86a2-911939cbf40f" providerId="ADAL" clId="{5F169396-C8A7-40E0-8053-5126A02970F1}" dt="2024-09-18T14:33:59.924" v="604" actId="207"/>
          <ac:spMkLst>
            <pc:docMk/>
            <pc:sldMk cId="688611390" sldId="262"/>
            <ac:spMk id="9" creationId="{8BDCDD21-7032-8809-D6D6-E1545FF59ED8}"/>
          </ac:spMkLst>
        </pc:spChg>
        <pc:spChg chg="add mod">
          <ac:chgData name="Tamás Fehér" userId="ebd9b462-4ca3-4b69-86a2-911939cbf40f" providerId="ADAL" clId="{5F169396-C8A7-40E0-8053-5126A02970F1}" dt="2024-09-18T14:33:16.704" v="602" actId="1076"/>
          <ac:spMkLst>
            <pc:docMk/>
            <pc:sldMk cId="688611390" sldId="262"/>
            <ac:spMk id="10" creationId="{1462534D-6803-80DF-F6DA-B9B548DB3849}"/>
          </ac:spMkLst>
        </pc:spChg>
        <pc:spChg chg="add mod">
          <ac:chgData name="Tamás Fehér" userId="ebd9b462-4ca3-4b69-86a2-911939cbf40f" providerId="ADAL" clId="{5F169396-C8A7-40E0-8053-5126A02970F1}" dt="2024-09-18T14:24:01.797" v="521" actId="1076"/>
          <ac:spMkLst>
            <pc:docMk/>
            <pc:sldMk cId="688611390" sldId="262"/>
            <ac:spMk id="11" creationId="{1E4F255E-D7AF-2E7E-D22E-BAD2EB856643}"/>
          </ac:spMkLst>
        </pc:spChg>
        <pc:spChg chg="add mod">
          <ac:chgData name="Tamás Fehér" userId="ebd9b462-4ca3-4b69-86a2-911939cbf40f" providerId="ADAL" clId="{5F169396-C8A7-40E0-8053-5126A02970F1}" dt="2024-09-18T14:13:17.358" v="340" actId="1076"/>
          <ac:spMkLst>
            <pc:docMk/>
            <pc:sldMk cId="688611390" sldId="262"/>
            <ac:spMk id="12" creationId="{179FC5B2-5230-196A-6EF1-3C020AF673DD}"/>
          </ac:spMkLst>
        </pc:spChg>
        <pc:spChg chg="add mod">
          <ac:chgData name="Tamás Fehér" userId="ebd9b462-4ca3-4b69-86a2-911939cbf40f" providerId="ADAL" clId="{5F169396-C8A7-40E0-8053-5126A02970F1}" dt="2024-09-18T14:10:26.683" v="295" actId="1076"/>
          <ac:spMkLst>
            <pc:docMk/>
            <pc:sldMk cId="688611390" sldId="262"/>
            <ac:spMk id="15" creationId="{0F5F1656-005E-A1CD-A04B-20873638D12B}"/>
          </ac:spMkLst>
        </pc:spChg>
        <pc:spChg chg="add mod">
          <ac:chgData name="Tamás Fehér" userId="ebd9b462-4ca3-4b69-86a2-911939cbf40f" providerId="ADAL" clId="{5F169396-C8A7-40E0-8053-5126A02970F1}" dt="2024-09-18T14:10:56.248" v="300" actId="1076"/>
          <ac:spMkLst>
            <pc:docMk/>
            <pc:sldMk cId="688611390" sldId="262"/>
            <ac:spMk id="18" creationId="{9704ACFA-1497-263A-17A2-B1124A5C0303}"/>
          </ac:spMkLst>
        </pc:spChg>
        <pc:spChg chg="add mod">
          <ac:chgData name="Tamás Fehér" userId="ebd9b462-4ca3-4b69-86a2-911939cbf40f" providerId="ADAL" clId="{5F169396-C8A7-40E0-8053-5126A02970F1}" dt="2024-09-18T14:14:45.386" v="371" actId="1076"/>
          <ac:spMkLst>
            <pc:docMk/>
            <pc:sldMk cId="688611390" sldId="262"/>
            <ac:spMk id="19" creationId="{D89374C5-C2F1-6AA2-2AAD-85DDBA2F535E}"/>
          </ac:spMkLst>
        </pc:spChg>
        <pc:spChg chg="add mod">
          <ac:chgData name="Tamás Fehér" userId="ebd9b462-4ca3-4b69-86a2-911939cbf40f" providerId="ADAL" clId="{5F169396-C8A7-40E0-8053-5126A02970F1}" dt="2024-09-18T14:14:15.888" v="365" actId="14100"/>
          <ac:spMkLst>
            <pc:docMk/>
            <pc:sldMk cId="688611390" sldId="262"/>
            <ac:spMk id="20" creationId="{DFC7C4A5-2D36-43F4-0810-39046940E15E}"/>
          </ac:spMkLst>
        </pc:spChg>
        <pc:spChg chg="add mod">
          <ac:chgData name="Tamás Fehér" userId="ebd9b462-4ca3-4b69-86a2-911939cbf40f" providerId="ADAL" clId="{5F169396-C8A7-40E0-8053-5126A02970F1}" dt="2024-09-18T14:13:28.669" v="342" actId="1076"/>
          <ac:spMkLst>
            <pc:docMk/>
            <pc:sldMk cId="688611390" sldId="262"/>
            <ac:spMk id="30" creationId="{C77A0E53-7A86-80AF-385A-F7552EC05965}"/>
          </ac:spMkLst>
        </pc:spChg>
        <pc:spChg chg="add mod">
          <ac:chgData name="Tamás Fehér" userId="ebd9b462-4ca3-4b69-86a2-911939cbf40f" providerId="ADAL" clId="{5F169396-C8A7-40E0-8053-5126A02970F1}" dt="2024-09-18T14:13:23.005" v="341" actId="1076"/>
          <ac:spMkLst>
            <pc:docMk/>
            <pc:sldMk cId="688611390" sldId="262"/>
            <ac:spMk id="33" creationId="{AA965DFE-EF56-9A05-EDA8-EC402FED0D0F}"/>
          </ac:spMkLst>
        </pc:spChg>
        <pc:spChg chg="add mod">
          <ac:chgData name="Tamás Fehér" userId="ebd9b462-4ca3-4b69-86a2-911939cbf40f" providerId="ADAL" clId="{5F169396-C8A7-40E0-8053-5126A02970F1}" dt="2024-09-18T14:16:12.987" v="404" actId="1076"/>
          <ac:spMkLst>
            <pc:docMk/>
            <pc:sldMk cId="688611390" sldId="262"/>
            <ac:spMk id="44" creationId="{B1012EDB-D192-1D45-7900-571D1E1F2A72}"/>
          </ac:spMkLst>
        </pc:spChg>
        <pc:spChg chg="add mod">
          <ac:chgData name="Tamás Fehér" userId="ebd9b462-4ca3-4b69-86a2-911939cbf40f" providerId="ADAL" clId="{5F169396-C8A7-40E0-8053-5126A02970F1}" dt="2024-09-18T14:15:30.999" v="398" actId="1076"/>
          <ac:spMkLst>
            <pc:docMk/>
            <pc:sldMk cId="688611390" sldId="262"/>
            <ac:spMk id="48" creationId="{24941957-5917-B56C-4281-7D01E43605D7}"/>
          </ac:spMkLst>
        </pc:spChg>
        <pc:spChg chg="add mod">
          <ac:chgData name="Tamás Fehér" userId="ebd9b462-4ca3-4b69-86a2-911939cbf40f" providerId="ADAL" clId="{5F169396-C8A7-40E0-8053-5126A02970F1}" dt="2024-09-18T14:30:07.820" v="575" actId="1076"/>
          <ac:spMkLst>
            <pc:docMk/>
            <pc:sldMk cId="688611390" sldId="262"/>
            <ac:spMk id="63" creationId="{1C418ECE-DF90-CEAF-7233-2FBD68D11157}"/>
          </ac:spMkLst>
        </pc:spChg>
        <pc:spChg chg="add del mod">
          <ac:chgData name="Tamás Fehér" userId="ebd9b462-4ca3-4b69-86a2-911939cbf40f" providerId="ADAL" clId="{5F169396-C8A7-40E0-8053-5126A02970F1}" dt="2024-09-18T14:32:17.917" v="600" actId="478"/>
          <ac:spMkLst>
            <pc:docMk/>
            <pc:sldMk cId="688611390" sldId="262"/>
            <ac:spMk id="69" creationId="{8E995786-4130-CCD7-4401-A9252E136AA0}"/>
          </ac:spMkLst>
        </pc:spChg>
        <pc:spChg chg="add mod">
          <ac:chgData name="Tamás Fehér" userId="ebd9b462-4ca3-4b69-86a2-911939cbf40f" providerId="ADAL" clId="{5F169396-C8A7-40E0-8053-5126A02970F1}" dt="2024-09-18T14:27:33.060" v="547" actId="14100"/>
          <ac:spMkLst>
            <pc:docMk/>
            <pc:sldMk cId="688611390" sldId="262"/>
            <ac:spMk id="71" creationId="{3B44B158-88E7-00F1-A934-2EB6411EC5FB}"/>
          </ac:spMkLst>
        </pc:spChg>
        <pc:spChg chg="add mod">
          <ac:chgData name="Tamás Fehér" userId="ebd9b462-4ca3-4b69-86a2-911939cbf40f" providerId="ADAL" clId="{5F169396-C8A7-40E0-8053-5126A02970F1}" dt="2024-09-18T14:23:16.948" v="516" actId="20577"/>
          <ac:spMkLst>
            <pc:docMk/>
            <pc:sldMk cId="688611390" sldId="262"/>
            <ac:spMk id="85" creationId="{76936CF5-B76D-B581-6068-546556971D5D}"/>
          </ac:spMkLst>
        </pc:spChg>
        <pc:spChg chg="add mod">
          <ac:chgData name="Tamás Fehér" userId="ebd9b462-4ca3-4b69-86a2-911939cbf40f" providerId="ADAL" clId="{5F169396-C8A7-40E0-8053-5126A02970F1}" dt="2024-09-18T14:28:12.724" v="555" actId="1076"/>
          <ac:spMkLst>
            <pc:docMk/>
            <pc:sldMk cId="688611390" sldId="262"/>
            <ac:spMk id="97" creationId="{6510DB63-B3C3-936A-4003-67C00E84A91C}"/>
          </ac:spMkLst>
        </pc:spChg>
        <pc:spChg chg="add mod">
          <ac:chgData name="Tamás Fehér" userId="ebd9b462-4ca3-4b69-86a2-911939cbf40f" providerId="ADAL" clId="{5F169396-C8A7-40E0-8053-5126A02970F1}" dt="2024-09-18T14:29:11.851" v="565" actId="1076"/>
          <ac:spMkLst>
            <pc:docMk/>
            <pc:sldMk cId="688611390" sldId="262"/>
            <ac:spMk id="113" creationId="{BB5A4B86-B21D-777C-8A45-62FF9E8B4CDB}"/>
          </ac:spMkLst>
        </pc:spChg>
        <pc:spChg chg="add mod">
          <ac:chgData name="Tamás Fehér" userId="ebd9b462-4ca3-4b69-86a2-911939cbf40f" providerId="ADAL" clId="{5F169396-C8A7-40E0-8053-5126A02970F1}" dt="2024-09-18T14:32:21.862" v="601" actId="1076"/>
          <ac:spMkLst>
            <pc:docMk/>
            <pc:sldMk cId="688611390" sldId="262"/>
            <ac:spMk id="123" creationId="{13C93558-B372-9485-1A38-020F3BC1B483}"/>
          </ac:spMkLst>
        </pc:spChg>
        <pc:spChg chg="add mod">
          <ac:chgData name="Tamás Fehér" userId="ebd9b462-4ca3-4b69-86a2-911939cbf40f" providerId="ADAL" clId="{5F169396-C8A7-40E0-8053-5126A02970F1}" dt="2024-09-18T14:30:55.170" v="588" actId="1076"/>
          <ac:spMkLst>
            <pc:docMk/>
            <pc:sldMk cId="688611390" sldId="262"/>
            <ac:spMk id="126" creationId="{F4B5F522-11BB-519D-787F-B21DEF412D38}"/>
          </ac:spMkLst>
        </pc:spChg>
        <pc:cxnChg chg="add mod">
          <ac:chgData name="Tamás Fehér" userId="ebd9b462-4ca3-4b69-86a2-911939cbf40f" providerId="ADAL" clId="{5F169396-C8A7-40E0-8053-5126A02970F1}" dt="2024-09-18T14:33:16.704" v="602" actId="1076"/>
          <ac:cxnSpMkLst>
            <pc:docMk/>
            <pc:sldMk cId="688611390" sldId="262"/>
            <ac:cxnSpMk id="14" creationId="{14C2DE2F-3927-2996-4698-180E976385AB}"/>
          </ac:cxnSpMkLst>
        </pc:cxnChg>
        <pc:cxnChg chg="add mod">
          <ac:chgData name="Tamás Fehér" userId="ebd9b462-4ca3-4b69-86a2-911939cbf40f" providerId="ADAL" clId="{5F169396-C8A7-40E0-8053-5126A02970F1}" dt="2024-09-18T14:14:45.386" v="371" actId="1076"/>
          <ac:cxnSpMkLst>
            <pc:docMk/>
            <pc:sldMk cId="688611390" sldId="262"/>
            <ac:cxnSpMk id="22" creationId="{7B3BAC4F-7E34-41C5-2189-F77B51616CA0}"/>
          </ac:cxnSpMkLst>
        </pc:cxnChg>
        <pc:cxnChg chg="add del mod">
          <ac:chgData name="Tamás Fehér" userId="ebd9b462-4ca3-4b69-86a2-911939cbf40f" providerId="ADAL" clId="{5F169396-C8A7-40E0-8053-5126A02970F1}" dt="2024-09-18T14:11:47.807" v="318" actId="478"/>
          <ac:cxnSpMkLst>
            <pc:docMk/>
            <pc:sldMk cId="688611390" sldId="262"/>
            <ac:cxnSpMk id="32" creationId="{1A743A56-C3E5-48FE-5389-AED8D1139E0B}"/>
          </ac:cxnSpMkLst>
        </pc:cxnChg>
        <pc:cxnChg chg="add mod">
          <ac:chgData name="Tamás Fehér" userId="ebd9b462-4ca3-4b69-86a2-911939cbf40f" providerId="ADAL" clId="{5F169396-C8A7-40E0-8053-5126A02970F1}" dt="2024-09-18T14:13:28.669" v="342" actId="1076"/>
          <ac:cxnSpMkLst>
            <pc:docMk/>
            <pc:sldMk cId="688611390" sldId="262"/>
            <ac:cxnSpMk id="35" creationId="{81A30574-FEE5-6F21-C281-46AC9C87B74D}"/>
          </ac:cxnSpMkLst>
        </pc:cxnChg>
        <pc:cxnChg chg="add mod">
          <ac:chgData name="Tamás Fehér" userId="ebd9b462-4ca3-4b69-86a2-911939cbf40f" providerId="ADAL" clId="{5F169396-C8A7-40E0-8053-5126A02970F1}" dt="2024-09-18T14:13:23.005" v="341" actId="1076"/>
          <ac:cxnSpMkLst>
            <pc:docMk/>
            <pc:sldMk cId="688611390" sldId="262"/>
            <ac:cxnSpMk id="38" creationId="{BFE7D0B8-66DF-047D-A32D-01DDED49302C}"/>
          </ac:cxnSpMkLst>
        </pc:cxnChg>
        <pc:cxnChg chg="add">
          <ac:chgData name="Tamás Fehér" userId="ebd9b462-4ca3-4b69-86a2-911939cbf40f" providerId="ADAL" clId="{5F169396-C8A7-40E0-8053-5126A02970F1}" dt="2024-09-18T14:14:40.003" v="370" actId="11529"/>
          <ac:cxnSpMkLst>
            <pc:docMk/>
            <pc:sldMk cId="688611390" sldId="262"/>
            <ac:cxnSpMk id="46" creationId="{D837D8FC-A87E-57DC-5038-519781D4FBD1}"/>
          </ac:cxnSpMkLst>
        </pc:cxnChg>
        <pc:cxnChg chg="add mod">
          <ac:chgData name="Tamás Fehér" userId="ebd9b462-4ca3-4b69-86a2-911939cbf40f" providerId="ADAL" clId="{5F169396-C8A7-40E0-8053-5126A02970F1}" dt="2024-09-18T14:16:12.987" v="404" actId="1076"/>
          <ac:cxnSpMkLst>
            <pc:docMk/>
            <pc:sldMk cId="688611390" sldId="262"/>
            <ac:cxnSpMk id="50" creationId="{412D96A7-A08B-46FE-A43C-E4033AA15050}"/>
          </ac:cxnSpMkLst>
        </pc:cxnChg>
        <pc:cxnChg chg="add">
          <ac:chgData name="Tamás Fehér" userId="ebd9b462-4ca3-4b69-86a2-911939cbf40f" providerId="ADAL" clId="{5F169396-C8A7-40E0-8053-5126A02970F1}" dt="2024-09-18T14:16:42.144" v="405" actId="11529"/>
          <ac:cxnSpMkLst>
            <pc:docMk/>
            <pc:sldMk cId="688611390" sldId="262"/>
            <ac:cxnSpMk id="55" creationId="{1B675412-6D05-6569-D9C6-316874E71F32}"/>
          </ac:cxnSpMkLst>
        </pc:cxnChg>
        <pc:cxnChg chg="add mod">
          <ac:chgData name="Tamás Fehér" userId="ebd9b462-4ca3-4b69-86a2-911939cbf40f" providerId="ADAL" clId="{5F169396-C8A7-40E0-8053-5126A02970F1}" dt="2024-09-18T14:18:08.520" v="410" actId="14100"/>
          <ac:cxnSpMkLst>
            <pc:docMk/>
            <pc:sldMk cId="688611390" sldId="262"/>
            <ac:cxnSpMk id="57" creationId="{0149B8B4-4C20-8C2A-B8F3-7A00B84D0D54}"/>
          </ac:cxnSpMkLst>
        </pc:cxnChg>
        <pc:cxnChg chg="add del mod">
          <ac:chgData name="Tamás Fehér" userId="ebd9b462-4ca3-4b69-86a2-911939cbf40f" providerId="ADAL" clId="{5F169396-C8A7-40E0-8053-5126A02970F1}" dt="2024-09-18T14:17:16.844" v="408" actId="478"/>
          <ac:cxnSpMkLst>
            <pc:docMk/>
            <pc:sldMk cId="688611390" sldId="262"/>
            <ac:cxnSpMk id="59" creationId="{7CFD2648-1B23-13AE-9D50-556A80FFF9BF}"/>
          </ac:cxnSpMkLst>
        </pc:cxnChg>
        <pc:cxnChg chg="add">
          <ac:chgData name="Tamás Fehér" userId="ebd9b462-4ca3-4b69-86a2-911939cbf40f" providerId="ADAL" clId="{5F169396-C8A7-40E0-8053-5126A02970F1}" dt="2024-09-18T14:17:53.468" v="409" actId="11529"/>
          <ac:cxnSpMkLst>
            <pc:docMk/>
            <pc:sldMk cId="688611390" sldId="262"/>
            <ac:cxnSpMk id="61" creationId="{48B8BA16-6D53-AF97-3A3D-6789B65F970F}"/>
          </ac:cxnSpMkLst>
        </pc:cxnChg>
        <pc:cxnChg chg="add mod">
          <ac:chgData name="Tamás Fehér" userId="ebd9b462-4ca3-4b69-86a2-911939cbf40f" providerId="ADAL" clId="{5F169396-C8A7-40E0-8053-5126A02970F1}" dt="2024-09-18T14:30:14.779" v="577" actId="14100"/>
          <ac:cxnSpMkLst>
            <pc:docMk/>
            <pc:sldMk cId="688611390" sldId="262"/>
            <ac:cxnSpMk id="65" creationId="{E80511C9-3343-EFBF-1A6A-E712EFA9C564}"/>
          </ac:cxnSpMkLst>
        </pc:cxnChg>
        <pc:cxnChg chg="add del mod">
          <ac:chgData name="Tamás Fehér" userId="ebd9b462-4ca3-4b69-86a2-911939cbf40f" providerId="ADAL" clId="{5F169396-C8A7-40E0-8053-5126A02970F1}" dt="2024-09-18T14:24:04.220" v="522" actId="478"/>
          <ac:cxnSpMkLst>
            <pc:docMk/>
            <pc:sldMk cId="688611390" sldId="262"/>
            <ac:cxnSpMk id="67" creationId="{A50311BE-69F7-6750-80CF-056C16BE4E3A}"/>
          </ac:cxnSpMkLst>
        </pc:cxnChg>
        <pc:cxnChg chg="add mod">
          <ac:chgData name="Tamás Fehér" userId="ebd9b462-4ca3-4b69-86a2-911939cbf40f" providerId="ADAL" clId="{5F169396-C8A7-40E0-8053-5126A02970F1}" dt="2024-09-18T14:33:16.704" v="602" actId="1076"/>
          <ac:cxnSpMkLst>
            <pc:docMk/>
            <pc:sldMk cId="688611390" sldId="262"/>
            <ac:cxnSpMk id="73" creationId="{5A5845D6-2F20-5E80-F235-0E1772DE9ED3}"/>
          </ac:cxnSpMkLst>
        </pc:cxnChg>
        <pc:cxnChg chg="add mod">
          <ac:chgData name="Tamás Fehér" userId="ebd9b462-4ca3-4b69-86a2-911939cbf40f" providerId="ADAL" clId="{5F169396-C8A7-40E0-8053-5126A02970F1}" dt="2024-09-18T14:27:58.674" v="553" actId="14100"/>
          <ac:cxnSpMkLst>
            <pc:docMk/>
            <pc:sldMk cId="688611390" sldId="262"/>
            <ac:cxnSpMk id="75" creationId="{C6316BE9-B5F2-9267-150E-33A64E35138C}"/>
          </ac:cxnSpMkLst>
        </pc:cxnChg>
        <pc:cxnChg chg="add del mod">
          <ac:chgData name="Tamás Fehér" userId="ebd9b462-4ca3-4b69-86a2-911939cbf40f" providerId="ADAL" clId="{5F169396-C8A7-40E0-8053-5126A02970F1}" dt="2024-09-18T14:23:36.594" v="518" actId="478"/>
          <ac:cxnSpMkLst>
            <pc:docMk/>
            <pc:sldMk cId="688611390" sldId="262"/>
            <ac:cxnSpMk id="87" creationId="{BF19A598-894A-F159-056A-BB52ECFD0361}"/>
          </ac:cxnSpMkLst>
        </pc:cxnChg>
        <pc:cxnChg chg="add">
          <ac:chgData name="Tamás Fehér" userId="ebd9b462-4ca3-4b69-86a2-911939cbf40f" providerId="ADAL" clId="{5F169396-C8A7-40E0-8053-5126A02970F1}" dt="2024-09-18T14:23:43.475" v="519" actId="11529"/>
          <ac:cxnSpMkLst>
            <pc:docMk/>
            <pc:sldMk cId="688611390" sldId="262"/>
            <ac:cxnSpMk id="89" creationId="{7E1F57BC-C59F-07D9-28EA-EF9305886B4F}"/>
          </ac:cxnSpMkLst>
        </pc:cxnChg>
        <pc:cxnChg chg="add mod">
          <ac:chgData name="Tamás Fehér" userId="ebd9b462-4ca3-4b69-86a2-911939cbf40f" providerId="ADAL" clId="{5F169396-C8A7-40E0-8053-5126A02970F1}" dt="2024-09-18T14:30:07.820" v="575" actId="1076"/>
          <ac:cxnSpMkLst>
            <pc:docMk/>
            <pc:sldMk cId="688611390" sldId="262"/>
            <ac:cxnSpMk id="92" creationId="{A5338874-4E7C-54BE-B87D-20D4E3F4B112}"/>
          </ac:cxnSpMkLst>
        </pc:cxnChg>
        <pc:cxnChg chg="add mod">
          <ac:chgData name="Tamás Fehér" userId="ebd9b462-4ca3-4b69-86a2-911939cbf40f" providerId="ADAL" clId="{5F169396-C8A7-40E0-8053-5126A02970F1}" dt="2024-09-18T14:24:31.974" v="526" actId="14100"/>
          <ac:cxnSpMkLst>
            <pc:docMk/>
            <pc:sldMk cId="688611390" sldId="262"/>
            <ac:cxnSpMk id="94" creationId="{B013E2DE-B342-99D0-62F0-EF0AAAB974FD}"/>
          </ac:cxnSpMkLst>
        </pc:cxnChg>
        <pc:cxnChg chg="add del mod">
          <ac:chgData name="Tamás Fehér" userId="ebd9b462-4ca3-4b69-86a2-911939cbf40f" providerId="ADAL" clId="{5F169396-C8A7-40E0-8053-5126A02970F1}" dt="2024-09-18T14:29:00.535" v="563" actId="478"/>
          <ac:cxnSpMkLst>
            <pc:docMk/>
            <pc:sldMk cId="688611390" sldId="262"/>
            <ac:cxnSpMk id="99" creationId="{06FFF82F-2343-4D8C-1C36-4EBE573960BD}"/>
          </ac:cxnSpMkLst>
        </pc:cxnChg>
        <pc:cxnChg chg="add mod">
          <ac:chgData name="Tamás Fehér" userId="ebd9b462-4ca3-4b69-86a2-911939cbf40f" providerId="ADAL" clId="{5F169396-C8A7-40E0-8053-5126A02970F1}" dt="2024-09-18T14:34:28.041" v="605" actId="14100"/>
          <ac:cxnSpMkLst>
            <pc:docMk/>
            <pc:sldMk cId="688611390" sldId="262"/>
            <ac:cxnSpMk id="107" creationId="{F68C79FF-8FC6-3B95-1927-7B252E290118}"/>
          </ac:cxnSpMkLst>
        </pc:cxnChg>
        <pc:cxnChg chg="add mod">
          <ac:chgData name="Tamás Fehér" userId="ebd9b462-4ca3-4b69-86a2-911939cbf40f" providerId="ADAL" clId="{5F169396-C8A7-40E0-8053-5126A02970F1}" dt="2024-09-18T14:42:41.832" v="606" actId="14100"/>
          <ac:cxnSpMkLst>
            <pc:docMk/>
            <pc:sldMk cId="688611390" sldId="262"/>
            <ac:cxnSpMk id="111" creationId="{8ACA0940-4C5D-9DFA-E5D0-292939E5048B}"/>
          </ac:cxnSpMkLst>
        </pc:cxnChg>
        <pc:cxnChg chg="add mod">
          <ac:chgData name="Tamás Fehér" userId="ebd9b462-4ca3-4b69-86a2-911939cbf40f" providerId="ADAL" clId="{5F169396-C8A7-40E0-8053-5126A02970F1}" dt="2024-09-18T14:29:11.851" v="565" actId="1076"/>
          <ac:cxnSpMkLst>
            <pc:docMk/>
            <pc:sldMk cId="688611390" sldId="262"/>
            <ac:cxnSpMk id="117" creationId="{88C48606-72E5-5774-44B0-7B13264EC41B}"/>
          </ac:cxnSpMkLst>
        </pc:cxnChg>
        <pc:cxnChg chg="add">
          <ac:chgData name="Tamás Fehér" userId="ebd9b462-4ca3-4b69-86a2-911939cbf40f" providerId="ADAL" clId="{5F169396-C8A7-40E0-8053-5126A02970F1}" dt="2024-09-18T14:29:19.810" v="566" actId="11529"/>
          <ac:cxnSpMkLst>
            <pc:docMk/>
            <pc:sldMk cId="688611390" sldId="262"/>
            <ac:cxnSpMk id="122" creationId="{6077796F-0547-415D-A857-C5B6B4E79312}"/>
          </ac:cxnSpMkLst>
        </pc:cxnChg>
      </pc:sldChg>
      <pc:sldChg chg="addSp delSp modSp new del mod ord">
        <pc:chgData name="Tamás Fehér" userId="ebd9b462-4ca3-4b69-86a2-911939cbf40f" providerId="ADAL" clId="{5F169396-C8A7-40E0-8053-5126A02970F1}" dt="2024-09-19T06:29:34.415" v="919" actId="47"/>
        <pc:sldMkLst>
          <pc:docMk/>
          <pc:sldMk cId="1405513065" sldId="263"/>
        </pc:sldMkLst>
        <pc:spChg chg="del">
          <ac:chgData name="Tamás Fehér" userId="ebd9b462-4ca3-4b69-86a2-911939cbf40f" providerId="ADAL" clId="{5F169396-C8A7-40E0-8053-5126A02970F1}" dt="2024-09-18T19:10:50.867" v="609" actId="478"/>
          <ac:spMkLst>
            <pc:docMk/>
            <pc:sldMk cId="1405513065" sldId="263"/>
            <ac:spMk id="2" creationId="{39B380AB-DEE6-D938-A776-A30686227EB8}"/>
          </ac:spMkLst>
        </pc:spChg>
        <pc:spChg chg="del">
          <ac:chgData name="Tamás Fehér" userId="ebd9b462-4ca3-4b69-86a2-911939cbf40f" providerId="ADAL" clId="{5F169396-C8A7-40E0-8053-5126A02970F1}" dt="2024-09-18T19:10:48.812" v="608" actId="478"/>
          <ac:spMkLst>
            <pc:docMk/>
            <pc:sldMk cId="1405513065" sldId="263"/>
            <ac:spMk id="3" creationId="{ABEDA9A8-2AC7-B8B2-480F-0CD2F4F995C4}"/>
          </ac:spMkLst>
        </pc:spChg>
        <pc:picChg chg="add del mod">
          <ac:chgData name="Tamás Fehér" userId="ebd9b462-4ca3-4b69-86a2-911939cbf40f" providerId="ADAL" clId="{5F169396-C8A7-40E0-8053-5126A02970F1}" dt="2024-09-19T06:29:20.645" v="913" actId="21"/>
          <ac:picMkLst>
            <pc:docMk/>
            <pc:sldMk cId="1405513065" sldId="263"/>
            <ac:picMk id="5" creationId="{98499B23-BFD0-0258-24FF-EB3FB36C0ABF}"/>
          </ac:picMkLst>
        </pc:picChg>
      </pc:sldChg>
      <pc:sldChg chg="new del">
        <pc:chgData name="Tamás Fehér" userId="ebd9b462-4ca3-4b69-86a2-911939cbf40f" providerId="ADAL" clId="{5F169396-C8A7-40E0-8053-5126A02970F1}" dt="2024-09-19T06:23:31.474" v="631" actId="47"/>
        <pc:sldMkLst>
          <pc:docMk/>
          <pc:sldMk cId="358645516" sldId="264"/>
        </pc:sldMkLst>
      </pc:sldChg>
      <pc:sldChg chg="modSp new mod">
        <pc:chgData name="Tamás Fehér" userId="ebd9b462-4ca3-4b69-86a2-911939cbf40f" providerId="ADAL" clId="{5F169396-C8A7-40E0-8053-5126A02970F1}" dt="2024-09-19T10:33:39.332" v="1641" actId="20577"/>
        <pc:sldMkLst>
          <pc:docMk/>
          <pc:sldMk cId="2933461876" sldId="264"/>
        </pc:sldMkLst>
        <pc:spChg chg="mod">
          <ac:chgData name="Tamás Fehér" userId="ebd9b462-4ca3-4b69-86a2-911939cbf40f" providerId="ADAL" clId="{5F169396-C8A7-40E0-8053-5126A02970F1}" dt="2024-09-19T06:26:16.376" v="668" actId="20577"/>
          <ac:spMkLst>
            <pc:docMk/>
            <pc:sldMk cId="2933461876" sldId="264"/>
            <ac:spMk id="2" creationId="{6DA978C9-91B3-6313-C8ED-8441BBFBDD66}"/>
          </ac:spMkLst>
        </pc:spChg>
        <pc:spChg chg="mod">
          <ac:chgData name="Tamás Fehér" userId="ebd9b462-4ca3-4b69-86a2-911939cbf40f" providerId="ADAL" clId="{5F169396-C8A7-40E0-8053-5126A02970F1}" dt="2024-09-19T10:33:39.332" v="1641" actId="20577"/>
          <ac:spMkLst>
            <pc:docMk/>
            <pc:sldMk cId="2933461876" sldId="264"/>
            <ac:spMk id="3" creationId="{1A8D9E02-1FD1-3BC6-6164-DA96C4120979}"/>
          </ac:spMkLst>
        </pc:spChg>
      </pc:sldChg>
      <pc:sldChg chg="addSp delSp modSp new mod">
        <pc:chgData name="Tamás Fehér" userId="ebd9b462-4ca3-4b69-86a2-911939cbf40f" providerId="ADAL" clId="{5F169396-C8A7-40E0-8053-5126A02970F1}" dt="2024-09-19T08:28:29.004" v="1605" actId="20577"/>
        <pc:sldMkLst>
          <pc:docMk/>
          <pc:sldMk cId="1647679063" sldId="265"/>
        </pc:sldMkLst>
        <pc:spChg chg="mod">
          <ac:chgData name="Tamás Fehér" userId="ebd9b462-4ca3-4b69-86a2-911939cbf40f" providerId="ADAL" clId="{5F169396-C8A7-40E0-8053-5126A02970F1}" dt="2024-09-19T08:28:29.004" v="1605" actId="20577"/>
          <ac:spMkLst>
            <pc:docMk/>
            <pc:sldMk cId="1647679063" sldId="265"/>
            <ac:spMk id="2" creationId="{9DE898BD-E458-C86D-5DCD-C820ECDE92CA}"/>
          </ac:spMkLst>
        </pc:spChg>
        <pc:spChg chg="del">
          <ac:chgData name="Tamás Fehér" userId="ebd9b462-4ca3-4b69-86a2-911939cbf40f" providerId="ADAL" clId="{5F169396-C8A7-40E0-8053-5126A02970F1}" dt="2024-09-19T06:29:24.928" v="914" actId="478"/>
          <ac:spMkLst>
            <pc:docMk/>
            <pc:sldMk cId="1647679063" sldId="265"/>
            <ac:spMk id="3" creationId="{CF7043F4-5029-7663-4968-1E12CAE714C6}"/>
          </ac:spMkLst>
        </pc:spChg>
        <pc:picChg chg="add mod">
          <ac:chgData name="Tamás Fehér" userId="ebd9b462-4ca3-4b69-86a2-911939cbf40f" providerId="ADAL" clId="{5F169396-C8A7-40E0-8053-5126A02970F1}" dt="2024-09-19T06:29:31.351" v="918" actId="14100"/>
          <ac:picMkLst>
            <pc:docMk/>
            <pc:sldMk cId="1647679063" sldId="265"/>
            <ac:picMk id="5" creationId="{98499B23-BFD0-0258-24FF-EB3FB36C0ABF}"/>
          </ac:picMkLst>
        </pc:picChg>
      </pc:sldChg>
      <pc:sldChg chg="modSp new mod">
        <pc:chgData name="Tamás Fehér" userId="ebd9b462-4ca3-4b69-86a2-911939cbf40f" providerId="ADAL" clId="{5F169396-C8A7-40E0-8053-5126A02970F1}" dt="2024-09-19T06:34:22.050" v="1035" actId="114"/>
        <pc:sldMkLst>
          <pc:docMk/>
          <pc:sldMk cId="1281367505" sldId="266"/>
        </pc:sldMkLst>
        <pc:spChg chg="mod">
          <ac:chgData name="Tamás Fehér" userId="ebd9b462-4ca3-4b69-86a2-911939cbf40f" providerId="ADAL" clId="{5F169396-C8A7-40E0-8053-5126A02970F1}" dt="2024-09-19T06:30:32.697" v="942" actId="20577"/>
          <ac:spMkLst>
            <pc:docMk/>
            <pc:sldMk cId="1281367505" sldId="266"/>
            <ac:spMk id="2" creationId="{0E025ACE-5301-0E6B-0E3A-EED95947239A}"/>
          </ac:spMkLst>
        </pc:spChg>
        <pc:spChg chg="mod">
          <ac:chgData name="Tamás Fehér" userId="ebd9b462-4ca3-4b69-86a2-911939cbf40f" providerId="ADAL" clId="{5F169396-C8A7-40E0-8053-5126A02970F1}" dt="2024-09-19T06:34:22.050" v="1035" actId="114"/>
          <ac:spMkLst>
            <pc:docMk/>
            <pc:sldMk cId="1281367505" sldId="266"/>
            <ac:spMk id="3" creationId="{4E8110B0-8A53-7946-8B5C-A6400157207C}"/>
          </ac:spMkLst>
        </pc:spChg>
      </pc:sldChg>
      <pc:sldChg chg="new del">
        <pc:chgData name="Tamás Fehér" userId="ebd9b462-4ca3-4b69-86a2-911939cbf40f" providerId="ADAL" clId="{5F169396-C8A7-40E0-8053-5126A02970F1}" dt="2024-09-19T06:29:16.887" v="912" actId="47"/>
        <pc:sldMkLst>
          <pc:docMk/>
          <pc:sldMk cId="2317966799" sldId="266"/>
        </pc:sldMkLst>
      </pc:sldChg>
      <pc:sldChg chg="modSp new mod">
        <pc:chgData name="Tamás Fehér" userId="ebd9b462-4ca3-4b69-86a2-911939cbf40f" providerId="ADAL" clId="{5F169396-C8A7-40E0-8053-5126A02970F1}" dt="2024-09-19T08:28:36.926" v="1606" actId="20577"/>
        <pc:sldMkLst>
          <pc:docMk/>
          <pc:sldMk cId="544001382" sldId="267"/>
        </pc:sldMkLst>
        <pc:spChg chg="mod">
          <ac:chgData name="Tamás Fehér" userId="ebd9b462-4ca3-4b69-86a2-911939cbf40f" providerId="ADAL" clId="{5F169396-C8A7-40E0-8053-5126A02970F1}" dt="2024-09-19T08:28:36.926" v="1606" actId="20577"/>
          <ac:spMkLst>
            <pc:docMk/>
            <pc:sldMk cId="544001382" sldId="267"/>
            <ac:spMk id="2" creationId="{BD9E66A4-09B6-57DF-D5F9-CC0030AB2C05}"/>
          </ac:spMkLst>
        </pc:spChg>
        <pc:spChg chg="mod">
          <ac:chgData name="Tamás Fehér" userId="ebd9b462-4ca3-4b69-86a2-911939cbf40f" providerId="ADAL" clId="{5F169396-C8A7-40E0-8053-5126A02970F1}" dt="2024-09-19T06:35:58.428" v="1056" actId="404"/>
          <ac:spMkLst>
            <pc:docMk/>
            <pc:sldMk cId="544001382" sldId="267"/>
            <ac:spMk id="3" creationId="{CFCABF7B-DAF4-5A8C-5C89-2ADBF07123EF}"/>
          </ac:spMkLst>
        </pc:spChg>
      </pc:sldChg>
      <pc:sldChg chg="modSp new mod">
        <pc:chgData name="Tamás Fehér" userId="ebd9b462-4ca3-4b69-86a2-911939cbf40f" providerId="ADAL" clId="{5F169396-C8A7-40E0-8053-5126A02970F1}" dt="2024-09-19T08:28:51.083" v="1624" actId="20577"/>
        <pc:sldMkLst>
          <pc:docMk/>
          <pc:sldMk cId="2394246249" sldId="268"/>
        </pc:sldMkLst>
        <pc:spChg chg="mod">
          <ac:chgData name="Tamás Fehér" userId="ebd9b462-4ca3-4b69-86a2-911939cbf40f" providerId="ADAL" clId="{5F169396-C8A7-40E0-8053-5126A02970F1}" dt="2024-09-19T06:36:42.862" v="1066"/>
          <ac:spMkLst>
            <pc:docMk/>
            <pc:sldMk cId="2394246249" sldId="268"/>
            <ac:spMk id="2" creationId="{04108694-B742-12CA-8D94-941376D90EB6}"/>
          </ac:spMkLst>
        </pc:spChg>
        <pc:spChg chg="mod">
          <ac:chgData name="Tamás Fehér" userId="ebd9b462-4ca3-4b69-86a2-911939cbf40f" providerId="ADAL" clId="{5F169396-C8A7-40E0-8053-5126A02970F1}" dt="2024-09-19T08:28:51.083" v="1624" actId="20577"/>
          <ac:spMkLst>
            <pc:docMk/>
            <pc:sldMk cId="2394246249" sldId="268"/>
            <ac:spMk id="3" creationId="{03D44F2E-C1B4-E9EE-EA35-9A4683C60D38}"/>
          </ac:spMkLst>
        </pc:spChg>
      </pc:sldChg>
      <pc:sldChg chg="modSp new mod">
        <pc:chgData name="Tamás Fehér" userId="ebd9b462-4ca3-4b69-86a2-911939cbf40f" providerId="ADAL" clId="{5F169396-C8A7-40E0-8053-5126A02970F1}" dt="2024-09-19T06:38:31.363" v="1094" actId="113"/>
        <pc:sldMkLst>
          <pc:docMk/>
          <pc:sldMk cId="4197585552" sldId="269"/>
        </pc:sldMkLst>
        <pc:spChg chg="mod">
          <ac:chgData name="Tamás Fehér" userId="ebd9b462-4ca3-4b69-86a2-911939cbf40f" providerId="ADAL" clId="{5F169396-C8A7-40E0-8053-5126A02970F1}" dt="2024-09-19T06:37:58.527" v="1086" actId="20577"/>
          <ac:spMkLst>
            <pc:docMk/>
            <pc:sldMk cId="4197585552" sldId="269"/>
            <ac:spMk id="2" creationId="{C3E0A5A1-498B-75A8-D182-28FC3E6FAAEC}"/>
          </ac:spMkLst>
        </pc:spChg>
        <pc:spChg chg="mod">
          <ac:chgData name="Tamás Fehér" userId="ebd9b462-4ca3-4b69-86a2-911939cbf40f" providerId="ADAL" clId="{5F169396-C8A7-40E0-8053-5126A02970F1}" dt="2024-09-19T06:38:31.363" v="1094" actId="113"/>
          <ac:spMkLst>
            <pc:docMk/>
            <pc:sldMk cId="4197585552" sldId="269"/>
            <ac:spMk id="3" creationId="{896C615B-330A-1949-AC2F-5EA764B0CBD6}"/>
          </ac:spMkLst>
        </pc:spChg>
      </pc:sldChg>
      <pc:sldChg chg="modSp new mod">
        <pc:chgData name="Tamás Fehér" userId="ebd9b462-4ca3-4b69-86a2-911939cbf40f" providerId="ADAL" clId="{5F169396-C8A7-40E0-8053-5126A02970F1}" dt="2024-09-19T06:40:19.051" v="1114" actId="403"/>
        <pc:sldMkLst>
          <pc:docMk/>
          <pc:sldMk cId="3743700743" sldId="270"/>
        </pc:sldMkLst>
        <pc:spChg chg="mod">
          <ac:chgData name="Tamás Fehér" userId="ebd9b462-4ca3-4b69-86a2-911939cbf40f" providerId="ADAL" clId="{5F169396-C8A7-40E0-8053-5126A02970F1}" dt="2024-09-19T06:39:30.246" v="1100"/>
          <ac:spMkLst>
            <pc:docMk/>
            <pc:sldMk cId="3743700743" sldId="270"/>
            <ac:spMk id="2" creationId="{54BD90A1-4D36-A894-CCF8-172D8F8895BE}"/>
          </ac:spMkLst>
        </pc:spChg>
        <pc:spChg chg="mod">
          <ac:chgData name="Tamás Fehér" userId="ebd9b462-4ca3-4b69-86a2-911939cbf40f" providerId="ADAL" clId="{5F169396-C8A7-40E0-8053-5126A02970F1}" dt="2024-09-19T06:40:19.051" v="1114" actId="403"/>
          <ac:spMkLst>
            <pc:docMk/>
            <pc:sldMk cId="3743700743" sldId="270"/>
            <ac:spMk id="3" creationId="{E87771E1-BA9A-92C9-A1DA-1DC9627A6288}"/>
          </ac:spMkLst>
        </pc:spChg>
      </pc:sldChg>
      <pc:sldChg chg="modSp new mod">
        <pc:chgData name="Tamás Fehér" userId="ebd9b462-4ca3-4b69-86a2-911939cbf40f" providerId="ADAL" clId="{5F169396-C8A7-40E0-8053-5126A02970F1}" dt="2024-09-19T08:29:10.534" v="1630" actId="20577"/>
        <pc:sldMkLst>
          <pc:docMk/>
          <pc:sldMk cId="871089291" sldId="271"/>
        </pc:sldMkLst>
        <pc:spChg chg="mod">
          <ac:chgData name="Tamás Fehér" userId="ebd9b462-4ca3-4b69-86a2-911939cbf40f" providerId="ADAL" clId="{5F169396-C8A7-40E0-8053-5126A02970F1}" dt="2024-09-19T06:40:58.848" v="1119" actId="20577"/>
          <ac:spMkLst>
            <pc:docMk/>
            <pc:sldMk cId="871089291" sldId="271"/>
            <ac:spMk id="2" creationId="{3E7585E3-1BEF-54ED-06A8-A72325C8513C}"/>
          </ac:spMkLst>
        </pc:spChg>
        <pc:spChg chg="mod">
          <ac:chgData name="Tamás Fehér" userId="ebd9b462-4ca3-4b69-86a2-911939cbf40f" providerId="ADAL" clId="{5F169396-C8A7-40E0-8053-5126A02970F1}" dt="2024-09-19T08:29:10.534" v="1630" actId="20577"/>
          <ac:spMkLst>
            <pc:docMk/>
            <pc:sldMk cId="871089291" sldId="271"/>
            <ac:spMk id="3" creationId="{FC66AE04-4AD1-5BCC-6CC8-0327D2FE8CAF}"/>
          </ac:spMkLst>
        </pc:spChg>
      </pc:sldChg>
      <pc:sldChg chg="modSp new mod modNotesTx">
        <pc:chgData name="Tamás Fehér" userId="ebd9b462-4ca3-4b69-86a2-911939cbf40f" providerId="ADAL" clId="{5F169396-C8A7-40E0-8053-5126A02970F1}" dt="2024-09-19T06:52:35.109" v="1194" actId="20577"/>
        <pc:sldMkLst>
          <pc:docMk/>
          <pc:sldMk cId="2782817352" sldId="272"/>
        </pc:sldMkLst>
        <pc:spChg chg="mod">
          <ac:chgData name="Tamás Fehér" userId="ebd9b462-4ca3-4b69-86a2-911939cbf40f" providerId="ADAL" clId="{5F169396-C8A7-40E0-8053-5126A02970F1}" dt="2024-09-19T06:49:00.525" v="1165" actId="20577"/>
          <ac:spMkLst>
            <pc:docMk/>
            <pc:sldMk cId="2782817352" sldId="272"/>
            <ac:spMk id="2" creationId="{AAAD3193-EB62-3EC4-52BE-DD809401098D}"/>
          </ac:spMkLst>
        </pc:spChg>
        <pc:spChg chg="mod">
          <ac:chgData name="Tamás Fehér" userId="ebd9b462-4ca3-4b69-86a2-911939cbf40f" providerId="ADAL" clId="{5F169396-C8A7-40E0-8053-5126A02970F1}" dt="2024-09-19T06:50:31.507" v="1177" actId="113"/>
          <ac:spMkLst>
            <pc:docMk/>
            <pc:sldMk cId="2782817352" sldId="272"/>
            <ac:spMk id="3" creationId="{6FA795ED-D5A1-733A-9A85-0F74139C90DB}"/>
          </ac:spMkLst>
        </pc:spChg>
      </pc:sldChg>
      <pc:sldChg chg="addSp delSp modSp new mod modNotesTx">
        <pc:chgData name="Tamás Fehér" userId="ebd9b462-4ca3-4b69-86a2-911939cbf40f" providerId="ADAL" clId="{5F169396-C8A7-40E0-8053-5126A02970F1}" dt="2024-09-19T10:47:05.740" v="1666"/>
        <pc:sldMkLst>
          <pc:docMk/>
          <pc:sldMk cId="1598850816" sldId="273"/>
        </pc:sldMkLst>
        <pc:spChg chg="mod">
          <ac:chgData name="Tamás Fehér" userId="ebd9b462-4ca3-4b69-86a2-911939cbf40f" providerId="ADAL" clId="{5F169396-C8A7-40E0-8053-5126A02970F1}" dt="2024-09-19T10:45:04.571" v="1643"/>
          <ac:spMkLst>
            <pc:docMk/>
            <pc:sldMk cId="1598850816" sldId="273"/>
            <ac:spMk id="2" creationId="{4345B9DD-8562-4175-8BA9-7620D50C8503}"/>
          </ac:spMkLst>
        </pc:spChg>
        <pc:spChg chg="add del mod">
          <ac:chgData name="Tamás Fehér" userId="ebd9b462-4ca3-4b69-86a2-911939cbf40f" providerId="ADAL" clId="{5F169396-C8A7-40E0-8053-5126A02970F1}" dt="2024-09-19T10:45:42.002" v="1651" actId="20577"/>
          <ac:spMkLst>
            <pc:docMk/>
            <pc:sldMk cId="1598850816" sldId="273"/>
            <ac:spMk id="3" creationId="{49AFE371-20BA-6606-E6B1-D052B7657BC3}"/>
          </ac:spMkLst>
        </pc:spChg>
        <pc:spChg chg="add mod">
          <ac:chgData name="Tamás Fehér" userId="ebd9b462-4ca3-4b69-86a2-911939cbf40f" providerId="ADAL" clId="{5F169396-C8A7-40E0-8053-5126A02970F1}" dt="2024-09-19T10:45:20.211" v="1645"/>
          <ac:spMkLst>
            <pc:docMk/>
            <pc:sldMk cId="1598850816" sldId="273"/>
            <ac:spMk id="4" creationId="{2D1D0855-B384-2BA4-3A9A-4BE79CB448BD}"/>
          </ac:spMkLst>
        </pc:spChg>
      </pc:sldChg>
      <pc:sldChg chg="modSp new mod">
        <pc:chgData name="Tamás Fehér" userId="ebd9b462-4ca3-4b69-86a2-911939cbf40f" providerId="ADAL" clId="{5F169396-C8A7-40E0-8053-5126A02970F1}" dt="2024-09-19T10:46:19.966" v="1658"/>
        <pc:sldMkLst>
          <pc:docMk/>
          <pc:sldMk cId="3491953504" sldId="274"/>
        </pc:sldMkLst>
        <pc:spChg chg="mod">
          <ac:chgData name="Tamás Fehér" userId="ebd9b462-4ca3-4b69-86a2-911939cbf40f" providerId="ADAL" clId="{5F169396-C8A7-40E0-8053-5126A02970F1}" dt="2024-09-19T10:46:02.597" v="1653"/>
          <ac:spMkLst>
            <pc:docMk/>
            <pc:sldMk cId="3491953504" sldId="274"/>
            <ac:spMk id="2" creationId="{58B87509-98ED-87FF-DFB8-13A8D0460803}"/>
          </ac:spMkLst>
        </pc:spChg>
        <pc:spChg chg="mod">
          <ac:chgData name="Tamás Fehér" userId="ebd9b462-4ca3-4b69-86a2-911939cbf40f" providerId="ADAL" clId="{5F169396-C8A7-40E0-8053-5126A02970F1}" dt="2024-09-19T10:46:19.966" v="1658"/>
          <ac:spMkLst>
            <pc:docMk/>
            <pc:sldMk cId="3491953504" sldId="274"/>
            <ac:spMk id="3" creationId="{669EBC93-91B9-E786-90E6-DDC762E698DB}"/>
          </ac:spMkLst>
        </pc:spChg>
      </pc:sldChg>
      <pc:sldChg chg="addSp delSp modSp new mod">
        <pc:chgData name="Tamás Fehér" userId="ebd9b462-4ca3-4b69-86a2-911939cbf40f" providerId="ADAL" clId="{5F169396-C8A7-40E0-8053-5126A02970F1}" dt="2024-09-19T10:46:45.652" v="1665" actId="20577"/>
        <pc:sldMkLst>
          <pc:docMk/>
          <pc:sldMk cId="72222705" sldId="275"/>
        </pc:sldMkLst>
        <pc:spChg chg="mod">
          <ac:chgData name="Tamás Fehér" userId="ebd9b462-4ca3-4b69-86a2-911939cbf40f" providerId="ADAL" clId="{5F169396-C8A7-40E0-8053-5126A02970F1}" dt="2024-09-19T10:46:32.878" v="1660"/>
          <ac:spMkLst>
            <pc:docMk/>
            <pc:sldMk cId="72222705" sldId="275"/>
            <ac:spMk id="2" creationId="{8D69CA7E-D77E-61C6-D97E-808266C3FAF1}"/>
          </ac:spMkLst>
        </pc:spChg>
        <pc:spChg chg="add del mod">
          <ac:chgData name="Tamás Fehér" userId="ebd9b462-4ca3-4b69-86a2-911939cbf40f" providerId="ADAL" clId="{5F169396-C8A7-40E0-8053-5126A02970F1}" dt="2024-09-19T10:46:45.652" v="1665" actId="20577"/>
          <ac:spMkLst>
            <pc:docMk/>
            <pc:sldMk cId="72222705" sldId="275"/>
            <ac:spMk id="3" creationId="{DEA39228-4EEA-EF4D-7EDB-666D78AF02CE}"/>
          </ac:spMkLst>
        </pc:spChg>
        <pc:spChg chg="add mod">
          <ac:chgData name="Tamás Fehér" userId="ebd9b462-4ca3-4b69-86a2-911939cbf40f" providerId="ADAL" clId="{5F169396-C8A7-40E0-8053-5126A02970F1}" dt="2024-09-19T10:46:42.413" v="1662"/>
          <ac:spMkLst>
            <pc:docMk/>
            <pc:sldMk cId="72222705" sldId="275"/>
            <ac:spMk id="4" creationId="{05024ACC-3F8E-805A-F649-89C895697F71}"/>
          </ac:spMkLst>
        </pc:spChg>
      </pc:sldChg>
      <pc:sldChg chg="modSp new mod">
        <pc:chgData name="Tamás Fehér" userId="ebd9b462-4ca3-4b69-86a2-911939cbf40f" providerId="ADAL" clId="{5F169396-C8A7-40E0-8053-5126A02970F1}" dt="2024-09-19T10:48:53.983" v="1677"/>
        <pc:sldMkLst>
          <pc:docMk/>
          <pc:sldMk cId="1725517222" sldId="276"/>
        </pc:sldMkLst>
        <pc:spChg chg="mod">
          <ac:chgData name="Tamás Fehér" userId="ebd9b462-4ca3-4b69-86a2-911939cbf40f" providerId="ADAL" clId="{5F169396-C8A7-40E0-8053-5126A02970F1}" dt="2024-09-19T10:48:43.835" v="1676" actId="20577"/>
          <ac:spMkLst>
            <pc:docMk/>
            <pc:sldMk cId="1725517222" sldId="276"/>
            <ac:spMk id="2" creationId="{40F0BC3E-A022-0068-9FD3-684719989006}"/>
          </ac:spMkLst>
        </pc:spChg>
        <pc:spChg chg="mod">
          <ac:chgData name="Tamás Fehér" userId="ebd9b462-4ca3-4b69-86a2-911939cbf40f" providerId="ADAL" clId="{5F169396-C8A7-40E0-8053-5126A02970F1}" dt="2024-09-19T10:48:53.983" v="1677"/>
          <ac:spMkLst>
            <pc:docMk/>
            <pc:sldMk cId="1725517222" sldId="276"/>
            <ac:spMk id="3" creationId="{94644639-7FE1-63FC-576F-B1F27195991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61CCB-27A9-453C-8C3D-67C1A6CBFB59}" type="datetimeFigureOut">
              <a:rPr lang="hu-HU" smtClean="0"/>
              <a:t>2024. 09. 19.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AA59A-35FA-4989-909C-157266A195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32644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AA59A-35FA-4989-909C-157266A19524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01700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AA59A-35FA-4989-909C-157266A19524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1718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AA59A-35FA-4989-909C-157266A19524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4090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="1" dirty="0"/>
              <a:t>1. Nagy terhelés kezelése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Egy banki rendszernek másodpercenként 10 ezer tranzakciót kell kezelnie. A CQRS segítségével a terhelés különválasztható: az olvasási és írási műveletek külön-külön skálázhatók. Így a rendszer jobban kezelhetővé válik, mert a lekérdezések és a tranzakciók nem terhelik egymást, ami kritikus nagy volumenű tranzakciók esetén, mint a banki rendszerekben.</a:t>
            </a:r>
          </a:p>
          <a:p>
            <a:r>
              <a:rPr lang="hu-HU" b="1" dirty="0"/>
              <a:t>2. Adatbázis terhelés csökkentése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Banki rendszerek esetében elengedhetetlen a gyors válaszidő és az adatbiztonság. A CQRS külön választja az olvasási és írási műveletek adatbázisait, így az írási adatbázis nem lesz leterhelt az olvasási műveletek miatt. A fizetési végpontokon esetében például csak beszúrási (</a:t>
            </a:r>
            <a:r>
              <a:rPr lang="hu-HU" dirty="0" err="1"/>
              <a:t>insert</a:t>
            </a:r>
            <a:r>
              <a:rPr lang="hu-HU" dirty="0"/>
              <a:t>) műveleteket használnak, míg a lekérdezéseket egy külön adatbázis vagy gyorsítótár, például </a:t>
            </a:r>
            <a:r>
              <a:rPr lang="hu-HU" dirty="0" err="1"/>
              <a:t>Redis</a:t>
            </a:r>
            <a:r>
              <a:rPr lang="hu-HU" dirty="0"/>
              <a:t>, végzi.</a:t>
            </a:r>
          </a:p>
          <a:p>
            <a:r>
              <a:rPr lang="hu-HU" b="1" dirty="0"/>
              <a:t>3. Hibakezelés és nyomon követés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Egy banki rendszernek képesnek kell lennie a tranzakciók hibás esetekben történő kezelésére. A CQRS mintával könnyebb az ilyen hibák nyomon követése, mert az olvasási és írási műveletek külön kezelődnek, így a sikertelen tranzakciók esetében külön adatbázisra lehet bízni a hibák rögzítését és elemzését. Ez fontos a banki rendszerek átláthatóságának és ügyfélkezelésének szempontjából.</a:t>
            </a:r>
          </a:p>
          <a:p>
            <a:r>
              <a:rPr lang="hu-HU" b="1" dirty="0"/>
              <a:t>4. Jobb skálázhatóság és rugalmasság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A CQRS lehetővé teszi, hogy a rendszer könnyen bővíthető legyen különböző terhelési szinteken. Banki rendszerek esetében a skálázhatóság kulcsfontosságú, mivel a tranzakciók mennyisége és az olvasási műveletek száma folyamatosan nő. A Külön végpontok és adatbázisok használata növeli a rendszer rugalmasságát, és lehetővé teszi, hogy külön csapatok dolgozhassanak az olvasási és írási műveleteken.</a:t>
            </a:r>
          </a:p>
          <a:p>
            <a:r>
              <a:rPr lang="hu-HU" b="1" dirty="0"/>
              <a:t>5. Adatbiztonság és audit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A banki rendszerekben elengedhetetlen az adatbiztonság és az auditálhatóság. A CQRS lehetővé teszi, hogy minden műveletet részletesen naplózzanak, mivel az írási műveleteket külön adatbázis kezeli, és minden tranzakció egyértelműen nyomon követhető. A sikertelen tranzakciókat is könnyebb visszakövetni, és megfelelő jelentéseket készíteni róluk.</a:t>
            </a:r>
          </a:p>
          <a:p>
            <a:r>
              <a:rPr lang="hu-HU" b="1" dirty="0"/>
              <a:t>6. Eseményforrás támogatása (</a:t>
            </a:r>
            <a:r>
              <a:rPr lang="hu-HU" b="1" dirty="0" err="1"/>
              <a:t>event</a:t>
            </a:r>
            <a:r>
              <a:rPr lang="hu-HU" b="1" dirty="0"/>
              <a:t> </a:t>
            </a:r>
            <a:r>
              <a:rPr lang="hu-HU" b="1" dirty="0" err="1"/>
              <a:t>sourcing</a:t>
            </a:r>
            <a:r>
              <a:rPr lang="hu-HU" b="1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A CQRS jól kombinálható az eseményforrással, amely fontos lehet banki rendszerek esetében, ahol minden tranzakció egy esemény, és annak minden állapota fontos lehet a következő lépésekhez. Az eseményforrás alapú rendszer könnyen integrálható a CQRS-szel, és nagy mennyiségű esemény kezelésére is alkalmas, ami kritikus banki rendszerekben.</a:t>
            </a:r>
          </a:p>
          <a:p>
            <a:r>
              <a:rPr lang="hu-HU" b="1" dirty="0"/>
              <a:t>7. Ügyfél lekérdezések kezelése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A banki rendszerek gyakran igénylik, hogy az ügyfelek lekérdezhessék tranzakcióik állapotát. A CQRS segítségével a lekérdezéseket külön rendszer kezeli, így az ügyfelek gyorsan frissítéseket kaphatnak anélkül, hogy az írási műveletek lassítanák a rendszert. Ez biztosítja a gördülékeny ügyfélélményt és a gyors válaszidőket.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AA59A-35FA-4989-909C-157266A19524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09506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="1" dirty="0"/>
              <a:t>1.Adatbázis-változtatások nehézségei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/>
              <a:t> A CQRS egyik legnagyobb hátránya, hogy ha változásokra van szükség az adatbázisban, az bonyolulttá válhat. Mivel az olvasási és írási műveletek külön adatmodelleket használnak, a változtatások több adatbázist érintenek. Ha bármilyen módosítás szükséges, például új mező hozzáadása vagy struktúra módosítása, azt mindkét adatmodellnél külön el kell végezni, ami növeli a fejlesztési időt és komplexitást.</a:t>
            </a:r>
          </a:p>
          <a:p>
            <a:r>
              <a:rPr lang="hu-HU" b="1" dirty="0"/>
              <a:t>2. Rendszer komplexitásának növekedése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/>
              <a:t>A CQRS bevezetése növeli a rendszer komplexitását, mivel külön adatmodellek, adatbázisok és különálló logikai egységek (például </a:t>
            </a:r>
            <a:r>
              <a:rPr lang="hu-HU" dirty="0" err="1"/>
              <a:t>podok</a:t>
            </a:r>
            <a:r>
              <a:rPr lang="hu-HU" dirty="0"/>
              <a:t>) szükségesek az olvasási és írási műveletekhez. Ez megnehezíti a rendszer átláthatóságát és a karbantartást, különösen akkor, ha a fejlesztők nem ismerik jól a CQRS mintát.</a:t>
            </a:r>
          </a:p>
          <a:p>
            <a:r>
              <a:rPr lang="hu-HU" b="1" dirty="0"/>
              <a:t>3. Több adatbázis szinkronizálása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/>
              <a:t>Mivel a CQRS külön adatmodelleket használ az olvasási és írási műveletekhez, az adatok szinkronizálása nehézkes lehet. Például, ha egy tranzakció beírásra kerül az írási adatbázisba, időbe telhet, mire a változások megjelennek az olvasási adatbázisban. Ez késleltetést okozhat, különösen nagy volumenű rendszereknél, ahol az azonnali lekérdezés fontos.</a:t>
            </a:r>
          </a:p>
          <a:p>
            <a:r>
              <a:rPr lang="hu-HU" b="1" dirty="0"/>
              <a:t>4. Alkalmazhatóság korlátozottsága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/>
              <a:t>A CQRS minta nem minden rendszerben hasznos. Ha egy rendszer viszonylag egyszerű CRUD (</a:t>
            </a:r>
            <a:r>
              <a:rPr lang="hu-HU" dirty="0" err="1"/>
              <a:t>Create</a:t>
            </a:r>
            <a:r>
              <a:rPr lang="hu-HU" dirty="0"/>
              <a:t>, Read, Update, </a:t>
            </a:r>
            <a:r>
              <a:rPr lang="hu-HU" dirty="0" err="1"/>
              <a:t>Delete</a:t>
            </a:r>
            <a:r>
              <a:rPr lang="hu-HU" dirty="0"/>
              <a:t>) műveleteket hajt végre, vagy ha a tranzakciók száma alacsony, akkor a CQRS bevezetése feleslegesen bonyolulttá teheti a rendszert. Ebben az esetben az egyszerűbb adatkezelési megközelítések hatékonyabbak lehetnek.</a:t>
            </a:r>
          </a:p>
          <a:p>
            <a:r>
              <a:rPr lang="hu-HU" b="1" dirty="0"/>
              <a:t>5. Karakterisztikák különválasztásának nehézsége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/>
              <a:t>A CQRS megköveteli, hogy a rendszer fejlesztése során a fejlesztők pontosan különválasszák, hogy mi minősül parancsnak (ami adatot módosít) és mi minősül lekérdezésnek (ami adatot olvas). Ez a különválasztás néha nem triviális, és bonyolultabbá teheti a rendszer tervezését, főleg olyan üzleti logika esetén, amely mindkét típusú műveletet kombinálja.</a:t>
            </a:r>
          </a:p>
          <a:p>
            <a:pPr lvl="0"/>
            <a:r>
              <a:rPr lang="hu-HU" b="1" dirty="0"/>
              <a:t>6. Fejlesztési és karbantartási költségek növekedése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/>
              <a:t>A CQRS minta komplexitása miatt a fejlesztés és a karbantartás költségei is növekedhetnek. Több különálló komponenssel (pl. olvasási és írási adatbázisok, külön </a:t>
            </a:r>
            <a:r>
              <a:rPr lang="hu-HU" dirty="0" err="1"/>
              <a:t>podok</a:t>
            </a:r>
            <a:r>
              <a:rPr lang="hu-HU" dirty="0"/>
              <a:t>) kell dolgozni, ami több erőforrást és időt igényel a rendszer fenntartásához és fejlesztéséhez.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AA59A-35FA-4989-909C-157266A19524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6546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Az </a:t>
            </a:r>
            <a:r>
              <a:rPr lang="hu-HU" b="1" dirty="0" err="1"/>
              <a:t>Event-Driven</a:t>
            </a:r>
            <a:r>
              <a:rPr lang="hu-HU" b="1" dirty="0"/>
              <a:t> </a:t>
            </a:r>
            <a:r>
              <a:rPr lang="hu-HU" b="1" dirty="0" err="1"/>
              <a:t>Architecture</a:t>
            </a:r>
            <a:r>
              <a:rPr lang="hu-HU" b="1" dirty="0"/>
              <a:t> (EDA)</a:t>
            </a:r>
            <a:r>
              <a:rPr lang="hu-HU" dirty="0"/>
              <a:t> egy szoftverarchitektúra, amelyben a rendszer komponensei aszinkron módon kommunikálnak egymással események segítségével. Ez azt jelenti, hogy a komponensek nem közvetlenül kommunikálnak, hanem eseményeket hoznak létre és reagálnak rájuk. Az események a rendszerben bekövetkező állapotváltozásokat vagy műveleteket reprezentálják.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AA59A-35FA-4989-909C-157266A19524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50374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AA59A-35FA-4989-909C-157266A19524}" type="slidenum">
              <a:rPr lang="hu-HU" smtClean="0"/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022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176BA22-521A-CE73-7D5C-EA361D501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142C498-4E4A-2E94-5BB6-B7CD10EA8F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2A1531D-F365-7454-505D-2D336A21E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A521-F4CF-4663-B817-9B3512074732}" type="datetimeFigureOut">
              <a:rPr lang="hu-HU" smtClean="0"/>
              <a:t>2024. 09. 19.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398D28F-CE63-2996-09E1-6A746156F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FADC263-66AA-F05A-6979-E9B5FC342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1C2D-2923-4163-BDFF-047E34F7EB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25689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E7855A-86AF-1B45-5C62-3ACD9CA25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1278A12-47D4-36D2-7E5F-A94A680E9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2AD4353-71DD-12B4-A5A3-0E0B034EE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A521-F4CF-4663-B817-9B3512074732}" type="datetimeFigureOut">
              <a:rPr lang="hu-HU" smtClean="0"/>
              <a:t>2024. 09. 19.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9C3B662-A9B1-DD1C-0EB6-E058A7713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E47108D-245F-9574-8C8B-C9A64490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1C2D-2923-4163-BDFF-047E34F7EB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7192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2BE8D129-2D16-2A45-4A83-7BAC20E297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352A605-650A-D5CC-DC3B-7E4B8F302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953D4D8-7A01-4109-B3CD-5355922A3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A521-F4CF-4663-B817-9B3512074732}" type="datetimeFigureOut">
              <a:rPr lang="hu-HU" smtClean="0"/>
              <a:t>2024. 09. 19.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7FE08B4-2B59-03EB-43A4-4F5407218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B0E6F05-E7A7-A364-82B7-7721B08AD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1C2D-2923-4163-BDFF-047E34F7EB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6625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524F864-21C2-7E43-BC47-88BA113EC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80113AF-153D-C285-39F5-8456CDA57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708882A-DC79-5403-E80B-74A49202A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A521-F4CF-4663-B817-9B3512074732}" type="datetimeFigureOut">
              <a:rPr lang="hu-HU" smtClean="0"/>
              <a:t>2024. 09. 19.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825EAF8-C30C-7BE6-F854-631FB2B3D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5F46675-1167-5877-BB85-77590B2FD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1C2D-2923-4163-BDFF-047E34F7EB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90949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B8F1D58-2270-11E7-3048-CED7C3AA1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224FD84-4B8B-76B8-4106-78B59F91E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AD1ECB4-583A-C009-F662-84CBD8FFF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A521-F4CF-4663-B817-9B3512074732}" type="datetimeFigureOut">
              <a:rPr lang="hu-HU" smtClean="0"/>
              <a:t>2024. 09. 19.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AC003B4-BCE1-E3C6-2C5D-496F1F23F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43F414E-03F5-9E85-E219-85F28AE3E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1C2D-2923-4163-BDFF-047E34F7EB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1715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A9EEF3F-9168-AD74-2EE7-D42A56BE3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932E535-3F3B-25BE-3E5A-417D5871D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EACF835-0D40-4C87-73BA-0FBBF1F8A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B4E2CA4-A4A8-C245-E1BA-52B71A529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A521-F4CF-4663-B817-9B3512074732}" type="datetimeFigureOut">
              <a:rPr lang="hu-HU" smtClean="0"/>
              <a:t>2024. 09. 19.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D0C17CF-3F2E-65AE-1DEE-B26210265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006E82C-A260-8AD0-B077-421036215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1C2D-2923-4163-BDFF-047E34F7EB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71354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23B87C3-B306-2AE5-FF4F-B784D64E1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E726DF7-8581-1D52-87FB-EA90AB717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11FC918-AFD6-3E30-33DA-5D2175523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341947AA-CA8B-DFBA-0F24-9ACBDD6C80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4621465F-1B8D-8F7A-1AE3-93E66ADCCC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4EE9C6DD-43A4-E5C8-B8C3-AA54402BE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A521-F4CF-4663-B817-9B3512074732}" type="datetimeFigureOut">
              <a:rPr lang="hu-HU" smtClean="0"/>
              <a:t>2024. 09. 19.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CF567C64-FF32-9A26-1326-EF21572A5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4D5BF53C-6632-C958-23FC-88CD3D783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1C2D-2923-4163-BDFF-047E34F7EB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383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18B68C8-95BB-E3A4-4C94-4D6BFBFDB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BC9B884E-0586-D1CE-C91A-311760726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A521-F4CF-4663-B817-9B3512074732}" type="datetimeFigureOut">
              <a:rPr lang="hu-HU" smtClean="0"/>
              <a:t>2024. 09. 19.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726F6D1C-64D4-5DBA-46CC-0002A4EC5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402152B-FDD9-A2D7-AE9C-F48370008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1C2D-2923-4163-BDFF-047E34F7EB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5229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D07567BB-4441-B67F-D722-ADDFECDC5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A521-F4CF-4663-B817-9B3512074732}" type="datetimeFigureOut">
              <a:rPr lang="hu-HU" smtClean="0"/>
              <a:t>2024. 09. 19.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CA70CE06-99DA-2BFE-27A4-EEEFE6923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66D5527-A7BE-8726-FBF3-C623CA270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1C2D-2923-4163-BDFF-047E34F7EB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5923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3F2EEB0-BF78-DEFC-4C3A-AF9F7696B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52F1B26-2EF1-52E6-7768-138D7BE6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5B1B2F2-9672-9380-E885-1C67B1B36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7628D5A-04E6-7302-4B8E-6A7430EA0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A521-F4CF-4663-B817-9B3512074732}" type="datetimeFigureOut">
              <a:rPr lang="hu-HU" smtClean="0"/>
              <a:t>2024. 09. 19.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44E3F09-C945-9658-B67C-DF98B112D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4C066DE-E7B3-63B6-DF59-0E4A40C17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1C2D-2923-4163-BDFF-047E34F7EB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15073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3A68339-04C3-42C2-698F-B659F3B0F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B39B8A8A-E71A-226E-1B33-D55DB2454A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6328E70-B9BB-27C8-229E-D2F3200BA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10CA7FC-BB60-B9C8-EFEE-C454998E8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A521-F4CF-4663-B817-9B3512074732}" type="datetimeFigureOut">
              <a:rPr lang="hu-HU" smtClean="0"/>
              <a:t>2024. 09. 19.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C52484A-5FEB-282D-A48B-8F7E6878B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2FA527C-F557-5D66-119D-C9E75A80F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1C2D-2923-4163-BDFF-047E34F7EB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1670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0A060D42-A7D6-A98C-BE2D-818EC5AE6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EDF16F2-938B-D5CC-85F1-0C54F7128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5BC066A-52BD-B37B-AF2A-3F3460B073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83A521-F4CF-4663-B817-9B3512074732}" type="datetimeFigureOut">
              <a:rPr lang="hu-HU" smtClean="0"/>
              <a:t>2024. 09. 19.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00FC6E8-23E6-8D52-EA1A-1A922EF548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D5A6506-D8C0-0F2A-3160-E2F1FE4851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141C2D-2923-4163-BDFF-047E34F7EB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4407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1BFDE2-B251-4AAE-2A20-67D9201A44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CQRS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0D57E46-2E14-E1D7-64C1-638F88B54F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sz="2800" dirty="0" err="1"/>
              <a:t>Command</a:t>
            </a:r>
            <a:r>
              <a:rPr lang="hu-HU" sz="2800" dirty="0"/>
              <a:t> </a:t>
            </a:r>
            <a:r>
              <a:rPr lang="hu-HU" sz="2800" dirty="0" err="1"/>
              <a:t>Query</a:t>
            </a:r>
            <a:r>
              <a:rPr lang="hu-HU" sz="2800" dirty="0"/>
              <a:t> </a:t>
            </a:r>
            <a:r>
              <a:rPr lang="hu-HU" sz="2800" dirty="0" err="1"/>
              <a:t>Responsibility</a:t>
            </a:r>
            <a:r>
              <a:rPr lang="hu-HU" sz="2800" dirty="0"/>
              <a:t> </a:t>
            </a:r>
            <a:r>
              <a:rPr lang="hu-HU" sz="2800" dirty="0" err="1"/>
              <a:t>Segregation</a:t>
            </a:r>
            <a:endParaRPr lang="hu-HU" sz="2800" dirty="0"/>
          </a:p>
          <a:p>
            <a:r>
              <a:rPr lang="hu-HU" sz="2800" dirty="0"/>
              <a:t> </a:t>
            </a:r>
            <a:r>
              <a:rPr lang="hu-HU" sz="2800" dirty="0" err="1"/>
              <a:t>by</a:t>
            </a:r>
            <a:r>
              <a:rPr lang="hu-HU" sz="2800" dirty="0"/>
              <a:t> Greg Young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DDE6316-78BA-E6B1-3924-63277975F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7523" y="4026305"/>
            <a:ext cx="2030477" cy="264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950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69CA7E-D77E-61C6-D97E-808266C3F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Használati esetek: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EA39228-4EEA-EF4D-7EDB-666D78AF0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Nagy, elosztott rendszerek, például </a:t>
            </a:r>
            <a:r>
              <a:rPr lang="hu-HU" dirty="0" err="1"/>
              <a:t>mikroszolgáltatások</a:t>
            </a:r>
            <a:r>
              <a:rPr lang="hu-HU" dirty="0"/>
              <a:t>.</a:t>
            </a:r>
          </a:p>
          <a:p>
            <a:r>
              <a:rPr lang="hu-HU" dirty="0" err="1"/>
              <a:t>Realtime</a:t>
            </a:r>
            <a:r>
              <a:rPr lang="hu-HU" dirty="0"/>
              <a:t> alkalmazások, mint pénzügyi rendszerek vagy </a:t>
            </a:r>
            <a:r>
              <a:rPr lang="hu-HU" dirty="0" err="1"/>
              <a:t>IoT</a:t>
            </a:r>
            <a:r>
              <a:rPr lang="hu-HU" dirty="0"/>
              <a:t> platformok, ahol az események gyors feldolgozása kulcsfontosságú.</a:t>
            </a:r>
          </a:p>
        </p:txBody>
      </p:sp>
    </p:spTree>
    <p:extLst>
      <p:ext uri="{BB962C8B-B14F-4D97-AF65-F5344CB8AC3E}">
        <p14:creationId xmlns:p14="http://schemas.microsoft.com/office/powerpoint/2010/main" val="72222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DE898BD-E458-C86D-5DCD-C820ECDE9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CQRS logikai architektúrája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8499B23-BFD0-0258-24FF-EB3FB36C0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297" y="1440729"/>
            <a:ext cx="6777401" cy="515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679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025ACE-5301-0E6B-0E3A-EED959472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Demo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E8110B0-8A53-7946-8B5C-A64001572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</a:rPr>
              <a:t>I can help you create a simple domain model and database schema for this banking system that uses CQRS. Below is an outline of how to structure it.</a:t>
            </a:r>
            <a:r>
              <a:rPr lang="hu-HU" dirty="0">
                <a:latin typeface="Calibri" panose="020F0502020204030204" pitchFamily="34" charset="0"/>
              </a:rPr>
              <a:t> - </a:t>
            </a:r>
            <a:r>
              <a:rPr lang="hu-HU" i="1" dirty="0" err="1">
                <a:latin typeface="Calibri" panose="020F0502020204030204" pitchFamily="34" charset="0"/>
              </a:rPr>
              <a:t>ChatGPT</a:t>
            </a:r>
            <a:endParaRPr lang="hu-HU" sz="4000" i="1" dirty="0"/>
          </a:p>
        </p:txBody>
      </p:sp>
    </p:spTree>
    <p:extLst>
      <p:ext uri="{BB962C8B-B14F-4D97-AF65-F5344CB8AC3E}">
        <p14:creationId xmlns:p14="http://schemas.microsoft.com/office/powerpoint/2010/main" val="1281367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9E66A4-09B6-57DF-D5F9-CC0030AB2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Domain</a:t>
            </a:r>
            <a:r>
              <a:rPr lang="hu-HU" dirty="0"/>
              <a:t> </a:t>
            </a:r>
            <a:r>
              <a:rPr lang="hu-HU" dirty="0" err="1"/>
              <a:t>model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FCABF7B-DAF4-5A8C-5C89-2ADBF0712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200" b="1" dirty="0" err="1">
                <a:latin typeface="Calibri" panose="020F0502020204030204" pitchFamily="34" charset="0"/>
              </a:rPr>
              <a:t>PaymentRequest</a:t>
            </a:r>
            <a:r>
              <a:rPr lang="en-US" sz="2200" b="1" dirty="0">
                <a:latin typeface="Calibri" panose="020F0502020204030204" pitchFamily="34" charset="0"/>
              </a:rPr>
              <a:t> (Aggregate Root - Write Model)</a:t>
            </a:r>
            <a:r>
              <a:rPr lang="hu-HU" sz="2200" b="1" dirty="0">
                <a:latin typeface="Calibri" panose="020F0502020204030204" pitchFamily="34" charset="0"/>
              </a:rPr>
              <a:t> </a:t>
            </a:r>
          </a:p>
          <a:p>
            <a:pPr lvl="1"/>
            <a:r>
              <a:rPr lang="en-US" sz="1400" dirty="0">
                <a:latin typeface="Calibri" panose="020F0502020204030204" pitchFamily="34" charset="0"/>
              </a:rPr>
              <a:t>Represents a payment request submitted through the system.</a:t>
            </a:r>
            <a:endParaRPr lang="hu-HU" sz="1400" b="1" dirty="0">
              <a:latin typeface="Calibri" panose="020F0502020204030204" pitchFamily="34" charset="0"/>
            </a:endParaRPr>
          </a:p>
          <a:p>
            <a:r>
              <a:rPr lang="hu-HU" sz="1800" dirty="0" err="1">
                <a:latin typeface="Calibri" panose="020F0502020204030204" pitchFamily="34" charset="0"/>
              </a:rPr>
              <a:t>Properties</a:t>
            </a:r>
            <a:r>
              <a:rPr lang="hu-HU" sz="1800" dirty="0">
                <a:latin typeface="Calibri" panose="020F0502020204030204" pitchFamily="34" charset="0"/>
              </a:rPr>
              <a:t>:</a:t>
            </a:r>
          </a:p>
          <a:p>
            <a:pPr lvl="1">
              <a:buFont typeface="Symbol" panose="05050102010706020507" pitchFamily="18" charset="2"/>
              <a:buChar char="·"/>
            </a:pPr>
            <a:r>
              <a:rPr lang="en-US" sz="1400" i="1" dirty="0" err="1">
                <a:latin typeface="Calibri" panose="020F0502020204030204" pitchFamily="34" charset="0"/>
              </a:rPr>
              <a:t>PaymentRequestId</a:t>
            </a:r>
            <a:r>
              <a:rPr lang="en-US" sz="1400" i="1" dirty="0">
                <a:latin typeface="Calibri" panose="020F0502020204030204" pitchFamily="34" charset="0"/>
              </a:rPr>
              <a:t> (GUID): </a:t>
            </a:r>
            <a:r>
              <a:rPr lang="en-US" sz="1400" i="0" dirty="0">
                <a:latin typeface="Calibri" panose="020F0502020204030204" pitchFamily="34" charset="0"/>
              </a:rPr>
              <a:t>Unique identifier for the payment request.</a:t>
            </a:r>
          </a:p>
          <a:p>
            <a:pPr lvl="1">
              <a:buFont typeface="Symbol" panose="05050102010706020507" pitchFamily="18" charset="2"/>
              <a:buChar char="·"/>
            </a:pPr>
            <a:r>
              <a:rPr lang="en-US" sz="1400" i="1" dirty="0">
                <a:latin typeface="Calibri" panose="020F0502020204030204" pitchFamily="34" charset="0"/>
              </a:rPr>
              <a:t>Amount (Decimal): </a:t>
            </a:r>
            <a:r>
              <a:rPr lang="en-US" sz="1400" i="0" dirty="0">
                <a:latin typeface="Calibri" panose="020F0502020204030204" pitchFamily="34" charset="0"/>
              </a:rPr>
              <a:t>The amount to be paid.</a:t>
            </a:r>
          </a:p>
          <a:p>
            <a:pPr lvl="1">
              <a:buFont typeface="Symbol" panose="05050102010706020507" pitchFamily="18" charset="2"/>
              <a:buChar char="·"/>
            </a:pPr>
            <a:r>
              <a:rPr lang="en-US" sz="1400" i="1" dirty="0">
                <a:latin typeface="Calibri" panose="020F0502020204030204" pitchFamily="34" charset="0"/>
              </a:rPr>
              <a:t>Currency (string): </a:t>
            </a:r>
            <a:r>
              <a:rPr lang="en-US" sz="1400" i="0" dirty="0">
                <a:latin typeface="Calibri" panose="020F0502020204030204" pitchFamily="34" charset="0"/>
              </a:rPr>
              <a:t>The currency of the payment (e.g., USD, EUR).</a:t>
            </a:r>
          </a:p>
          <a:p>
            <a:pPr lvl="1">
              <a:buFont typeface="Symbol" panose="05050102010706020507" pitchFamily="18" charset="2"/>
              <a:buChar char="·"/>
            </a:pPr>
            <a:r>
              <a:rPr lang="en-US" sz="1400" i="1" dirty="0">
                <a:latin typeface="Calibri" panose="020F0502020204030204" pitchFamily="34" charset="0"/>
              </a:rPr>
              <a:t>Status (</a:t>
            </a:r>
            <a:r>
              <a:rPr lang="en-US" sz="1400" i="1" dirty="0" err="1">
                <a:latin typeface="Calibri" panose="020F0502020204030204" pitchFamily="34" charset="0"/>
              </a:rPr>
              <a:t>enum</a:t>
            </a:r>
            <a:r>
              <a:rPr lang="en-US" sz="1400" i="1" dirty="0">
                <a:latin typeface="Calibri" panose="020F0502020204030204" pitchFamily="34" charset="0"/>
              </a:rPr>
              <a:t>): </a:t>
            </a:r>
            <a:r>
              <a:rPr lang="en-US" sz="1400" i="0" dirty="0">
                <a:latin typeface="Calibri" panose="020F0502020204030204" pitchFamily="34" charset="0"/>
              </a:rPr>
              <a:t>Payment status (Pending, Completed, Failed).</a:t>
            </a:r>
          </a:p>
          <a:p>
            <a:pPr lvl="1">
              <a:buFont typeface="Symbol" panose="05050102010706020507" pitchFamily="18" charset="2"/>
              <a:buChar char="·"/>
            </a:pPr>
            <a:r>
              <a:rPr lang="en-US" sz="1400" i="1" dirty="0" err="1">
                <a:latin typeface="Calibri" panose="020F0502020204030204" pitchFamily="34" charset="0"/>
              </a:rPr>
              <a:t>PayerId</a:t>
            </a:r>
            <a:r>
              <a:rPr lang="en-US" sz="1400" i="1" dirty="0">
                <a:latin typeface="Calibri" panose="020F0502020204030204" pitchFamily="34" charset="0"/>
              </a:rPr>
              <a:t> (GUID): </a:t>
            </a:r>
            <a:r>
              <a:rPr lang="en-US" sz="1400" i="0" dirty="0">
                <a:latin typeface="Calibri" panose="020F0502020204030204" pitchFamily="34" charset="0"/>
              </a:rPr>
              <a:t>The identifier of the person making the payment.</a:t>
            </a:r>
          </a:p>
          <a:p>
            <a:pPr lvl="1">
              <a:buFont typeface="Symbol" panose="05050102010706020507" pitchFamily="18" charset="2"/>
              <a:buChar char="·"/>
            </a:pPr>
            <a:r>
              <a:rPr lang="en-US" sz="1400" i="1" dirty="0" err="1">
                <a:latin typeface="Calibri" panose="020F0502020204030204" pitchFamily="34" charset="0"/>
              </a:rPr>
              <a:t>PayeeId</a:t>
            </a:r>
            <a:r>
              <a:rPr lang="en-US" sz="1400" i="1" dirty="0">
                <a:latin typeface="Calibri" panose="020F0502020204030204" pitchFamily="34" charset="0"/>
              </a:rPr>
              <a:t> (GUID): </a:t>
            </a:r>
            <a:r>
              <a:rPr lang="en-US" sz="1400" i="0" dirty="0">
                <a:latin typeface="Calibri" panose="020F0502020204030204" pitchFamily="34" charset="0"/>
              </a:rPr>
              <a:t>The identifier of the person receiving the payment.</a:t>
            </a:r>
          </a:p>
          <a:p>
            <a:pPr lvl="1">
              <a:buFont typeface="Symbol" panose="05050102010706020507" pitchFamily="18" charset="2"/>
              <a:buChar char="·"/>
            </a:pPr>
            <a:r>
              <a:rPr lang="en-US" sz="1400" i="1" dirty="0" err="1">
                <a:latin typeface="Calibri" panose="020F0502020204030204" pitchFamily="34" charset="0"/>
              </a:rPr>
              <a:t>CreatedAt</a:t>
            </a:r>
            <a:r>
              <a:rPr lang="en-US" sz="1400" i="1" dirty="0">
                <a:latin typeface="Calibri" panose="020F0502020204030204" pitchFamily="34" charset="0"/>
              </a:rPr>
              <a:t> (</a:t>
            </a:r>
            <a:r>
              <a:rPr lang="en-US" sz="1400" i="1" dirty="0" err="1">
                <a:latin typeface="Calibri" panose="020F0502020204030204" pitchFamily="34" charset="0"/>
              </a:rPr>
              <a:t>DateTime</a:t>
            </a:r>
            <a:r>
              <a:rPr lang="en-US" sz="1400" i="1" dirty="0">
                <a:latin typeface="Calibri" panose="020F0502020204030204" pitchFamily="34" charset="0"/>
              </a:rPr>
              <a:t>): </a:t>
            </a:r>
            <a:r>
              <a:rPr lang="en-US" sz="1400" i="0" dirty="0">
                <a:latin typeface="Calibri" panose="020F0502020204030204" pitchFamily="34" charset="0"/>
              </a:rPr>
              <a:t>The timestamp when the payment request was created.</a:t>
            </a:r>
          </a:p>
          <a:p>
            <a:pPr lvl="1">
              <a:buFont typeface="Symbol" panose="05050102010706020507" pitchFamily="18" charset="2"/>
              <a:buChar char="·"/>
            </a:pPr>
            <a:r>
              <a:rPr lang="en-US" sz="1400" i="1" dirty="0" err="1">
                <a:latin typeface="Calibri" panose="020F0502020204030204" pitchFamily="34" charset="0"/>
              </a:rPr>
              <a:t>UpdatedAt</a:t>
            </a:r>
            <a:r>
              <a:rPr lang="en-US" sz="1400" i="1" dirty="0">
                <a:latin typeface="Calibri" panose="020F0502020204030204" pitchFamily="34" charset="0"/>
              </a:rPr>
              <a:t> (</a:t>
            </a:r>
            <a:r>
              <a:rPr lang="en-US" sz="1400" i="1" dirty="0" err="1">
                <a:latin typeface="Calibri" panose="020F0502020204030204" pitchFamily="34" charset="0"/>
              </a:rPr>
              <a:t>DateTime</a:t>
            </a:r>
            <a:r>
              <a:rPr lang="en-US" sz="1400" i="1" dirty="0">
                <a:latin typeface="Calibri" panose="020F0502020204030204" pitchFamily="34" charset="0"/>
              </a:rPr>
              <a:t>): </a:t>
            </a:r>
            <a:r>
              <a:rPr lang="en-US" sz="1400" i="0" dirty="0">
                <a:latin typeface="Calibri" panose="020F0502020204030204" pitchFamily="34" charset="0"/>
              </a:rPr>
              <a:t>The timestamp when the payment request was last updated.</a:t>
            </a:r>
            <a:endParaRPr lang="hu-HU" sz="1400" i="0" dirty="0">
              <a:latin typeface="Calibri" panose="020F0502020204030204" pitchFamily="34" charset="0"/>
            </a:endParaRPr>
          </a:p>
          <a:p>
            <a:pPr>
              <a:buFont typeface="Symbol" panose="05050102010706020507" pitchFamily="18" charset="2"/>
              <a:buChar char="·"/>
            </a:pPr>
            <a:r>
              <a:rPr lang="en-US" sz="2200" b="1" dirty="0" err="1">
                <a:latin typeface="Calibri" panose="020F0502020204030204" pitchFamily="34" charset="0"/>
              </a:rPr>
              <a:t>PaymentStatus</a:t>
            </a:r>
            <a:r>
              <a:rPr lang="en-US" sz="2200" b="1" dirty="0">
                <a:latin typeface="Calibri" panose="020F0502020204030204" pitchFamily="34" charset="0"/>
              </a:rPr>
              <a:t> (Read Model - Materialized View)</a:t>
            </a:r>
            <a:endParaRPr lang="hu-HU" sz="2200" b="1" dirty="0">
              <a:latin typeface="Calibri" panose="020F0502020204030204" pitchFamily="34" charset="0"/>
            </a:endParaRPr>
          </a:p>
          <a:p>
            <a:pPr lvl="1">
              <a:buFont typeface="Symbol" panose="05050102010706020507" pitchFamily="18" charset="2"/>
              <a:buChar char="·"/>
            </a:pPr>
            <a:r>
              <a:rPr lang="en-US" sz="1800" dirty="0">
                <a:latin typeface="Calibri" panose="020F0502020204030204" pitchFamily="34" charset="0"/>
              </a:rPr>
              <a:t>Represents the current status of a payment request that users query.</a:t>
            </a:r>
          </a:p>
          <a:p>
            <a:pPr>
              <a:buFont typeface="Symbol" panose="05050102010706020507" pitchFamily="18" charset="2"/>
              <a:buChar char="·"/>
            </a:pPr>
            <a:r>
              <a:rPr lang="hu-HU" sz="1800" dirty="0" err="1">
                <a:latin typeface="Calibri" panose="020F0502020204030204" pitchFamily="34" charset="0"/>
              </a:rPr>
              <a:t>Properties</a:t>
            </a:r>
            <a:r>
              <a:rPr lang="hu-HU" sz="1800" dirty="0">
                <a:latin typeface="Calibri" panose="020F0502020204030204" pitchFamily="34" charset="0"/>
              </a:rPr>
              <a:t>:</a:t>
            </a:r>
          </a:p>
          <a:p>
            <a:pPr lvl="1">
              <a:buFont typeface="Symbol" panose="05050102010706020507" pitchFamily="18" charset="2"/>
              <a:buChar char="·"/>
            </a:pPr>
            <a:r>
              <a:rPr lang="en-US" sz="1400" i="1" dirty="0" err="1">
                <a:latin typeface="Calibri" panose="020F0502020204030204" pitchFamily="34" charset="0"/>
              </a:rPr>
              <a:t>PaymentRequestId</a:t>
            </a:r>
            <a:r>
              <a:rPr lang="en-US" sz="1400" i="1" dirty="0">
                <a:latin typeface="Calibri" panose="020F0502020204030204" pitchFamily="34" charset="0"/>
              </a:rPr>
              <a:t> (GUID): </a:t>
            </a:r>
            <a:r>
              <a:rPr lang="en-US" sz="1400" i="0" dirty="0">
                <a:latin typeface="Calibri" panose="020F0502020204030204" pitchFamily="34" charset="0"/>
              </a:rPr>
              <a:t>The unique identifier of the payment request.</a:t>
            </a:r>
          </a:p>
          <a:p>
            <a:pPr lvl="1">
              <a:buFont typeface="Symbol" panose="05050102010706020507" pitchFamily="18" charset="2"/>
              <a:buChar char="·"/>
            </a:pPr>
            <a:r>
              <a:rPr lang="en-US" sz="1400" i="1" dirty="0">
                <a:latin typeface="Calibri" panose="020F0502020204030204" pitchFamily="34" charset="0"/>
              </a:rPr>
              <a:t>Status (string): </a:t>
            </a:r>
            <a:r>
              <a:rPr lang="en-US" sz="1400" i="0" dirty="0">
                <a:latin typeface="Calibri" panose="020F0502020204030204" pitchFamily="34" charset="0"/>
              </a:rPr>
              <a:t>The current status of the payment.</a:t>
            </a:r>
          </a:p>
          <a:p>
            <a:pPr lvl="1">
              <a:buFont typeface="Symbol" panose="05050102010706020507" pitchFamily="18" charset="2"/>
              <a:buChar char="·"/>
            </a:pPr>
            <a:r>
              <a:rPr lang="en-US" sz="1400" i="1" dirty="0" err="1">
                <a:latin typeface="Calibri" panose="020F0502020204030204" pitchFamily="34" charset="0"/>
              </a:rPr>
              <a:t>ProcessedAt</a:t>
            </a:r>
            <a:r>
              <a:rPr lang="en-US" sz="1400" i="1" dirty="0">
                <a:latin typeface="Calibri" panose="020F0502020204030204" pitchFamily="34" charset="0"/>
              </a:rPr>
              <a:t> (</a:t>
            </a:r>
            <a:r>
              <a:rPr lang="en-US" sz="1400" i="1" dirty="0" err="1">
                <a:latin typeface="Calibri" panose="020F0502020204030204" pitchFamily="34" charset="0"/>
              </a:rPr>
              <a:t>DateTime</a:t>
            </a:r>
            <a:r>
              <a:rPr lang="en-US" sz="1400" i="1" dirty="0">
                <a:latin typeface="Calibri" panose="020F0502020204030204" pitchFamily="34" charset="0"/>
              </a:rPr>
              <a:t>): </a:t>
            </a:r>
            <a:r>
              <a:rPr lang="en-US" sz="1400" i="0" dirty="0">
                <a:latin typeface="Calibri" panose="020F0502020204030204" pitchFamily="34" charset="0"/>
              </a:rPr>
              <a:t>The time when the payment status was last updated.</a:t>
            </a:r>
          </a:p>
          <a:p>
            <a:pPr lvl="2">
              <a:buFont typeface="Symbol" panose="05050102010706020507" pitchFamily="18" charset="2"/>
              <a:buChar char="·"/>
            </a:pPr>
            <a:endParaRPr lang="hu-HU" sz="1000" dirty="0">
              <a:latin typeface="Calibri" panose="020F0502020204030204" pitchFamily="34" charset="0"/>
            </a:endParaRPr>
          </a:p>
          <a:p>
            <a:pPr lvl="1">
              <a:buFont typeface="Symbol" panose="05050102010706020507" pitchFamily="18" charset="2"/>
              <a:buChar char="·"/>
            </a:pPr>
            <a:endParaRPr lang="en-US" sz="1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001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4108694-B742-12CA-8D94-941376D90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API </a:t>
            </a:r>
            <a:r>
              <a:rPr lang="hu-HU" dirty="0" err="1"/>
              <a:t>Commands</a:t>
            </a:r>
            <a:r>
              <a:rPr lang="hu-HU" dirty="0"/>
              <a:t> (</a:t>
            </a:r>
            <a:r>
              <a:rPr lang="hu-HU" dirty="0" err="1"/>
              <a:t>Write</a:t>
            </a:r>
            <a:r>
              <a:rPr lang="hu-HU" dirty="0"/>
              <a:t> </a:t>
            </a:r>
            <a:r>
              <a:rPr lang="hu-HU" dirty="0" err="1"/>
              <a:t>Operations</a:t>
            </a:r>
            <a:r>
              <a:rPr lang="hu-HU" dirty="0"/>
              <a:t>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3D44F2E-C1B4-E9EE-EA35-9A4683C60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err="1"/>
              <a:t>Create</a:t>
            </a:r>
            <a:r>
              <a:rPr lang="en-US" b="1" dirty="0" err="1"/>
              <a:t>PaymentRequest</a:t>
            </a:r>
            <a:r>
              <a:rPr lang="en-US" dirty="0"/>
              <a:t>: Accepts a payment request and stores it in the write database.</a:t>
            </a:r>
          </a:p>
          <a:p>
            <a:r>
              <a:rPr lang="en-US" b="1" dirty="0" err="1"/>
              <a:t>UpdatePaymentStatus</a:t>
            </a:r>
            <a:r>
              <a:rPr lang="en-US" dirty="0"/>
              <a:t>: Changes the status of a payment (e.g., from Pending to Completed).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94246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E0A5A1-498B-75A8-D182-28FC3E6FA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API </a:t>
            </a:r>
            <a:r>
              <a:rPr lang="hu-HU" dirty="0" err="1"/>
              <a:t>Queries</a:t>
            </a:r>
            <a:r>
              <a:rPr lang="hu-HU" dirty="0"/>
              <a:t> (Read </a:t>
            </a:r>
            <a:r>
              <a:rPr lang="hu-HU" dirty="0" err="1"/>
              <a:t>Operations</a:t>
            </a:r>
            <a:r>
              <a:rPr lang="hu-HU" dirty="0"/>
              <a:t>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96C615B-330A-1949-AC2F-5EA764B0C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GetPaymentStatus</a:t>
            </a:r>
            <a:r>
              <a:rPr lang="en-US" dirty="0"/>
              <a:t>: Retrieves the current status of a payment request by querying the materialized view.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97585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4BD90A1-4D36-A894-CCF8-172D8F889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Database</a:t>
            </a:r>
            <a:r>
              <a:rPr lang="hu-HU" dirty="0"/>
              <a:t> </a:t>
            </a:r>
            <a:r>
              <a:rPr lang="hu-HU" dirty="0" err="1"/>
              <a:t>Schema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87771E1-BA9A-92C9-A1DA-1DC9627A6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Write Database Schema (For Command/Write Operations)</a:t>
            </a:r>
          </a:p>
          <a:p>
            <a:pPr lvl="1">
              <a:buFont typeface="Symbol" panose="05050102010706020507" pitchFamily="18" charset="2"/>
              <a:buChar char="·"/>
            </a:pPr>
            <a:r>
              <a:rPr lang="hu-HU" sz="2000" b="0" dirty="0" err="1">
                <a:latin typeface="Calibri" panose="020F0502020204030204" pitchFamily="34" charset="0"/>
              </a:rPr>
              <a:t>Table</a:t>
            </a:r>
            <a:r>
              <a:rPr lang="hu-HU" sz="2000" b="0" dirty="0">
                <a:latin typeface="Calibri" panose="020F0502020204030204" pitchFamily="34" charset="0"/>
              </a:rPr>
              <a:t>: </a:t>
            </a:r>
            <a:r>
              <a:rPr lang="hu-HU" sz="2000" b="0" dirty="0" err="1">
                <a:latin typeface="Calibri" panose="020F0502020204030204" pitchFamily="34" charset="0"/>
              </a:rPr>
              <a:t>PaymentRequests</a:t>
            </a:r>
            <a:endParaRPr lang="hu-HU" sz="2000" b="0" dirty="0">
              <a:latin typeface="Calibri" panose="020F0502020204030204" pitchFamily="34" charset="0"/>
            </a:endParaRPr>
          </a:p>
          <a:p>
            <a:pPr lvl="2">
              <a:buFont typeface="Symbol" panose="05050102010706020507" pitchFamily="18" charset="2"/>
              <a:buChar char="·"/>
            </a:pPr>
            <a:r>
              <a:rPr lang="hu-HU" sz="1200" b="0" dirty="0" err="1">
                <a:latin typeface="Calibri" panose="020F0502020204030204" pitchFamily="34" charset="0"/>
              </a:rPr>
              <a:t>PaymentRequestId</a:t>
            </a:r>
            <a:r>
              <a:rPr lang="hu-HU" sz="1200" b="0" dirty="0">
                <a:latin typeface="Calibri" panose="020F0502020204030204" pitchFamily="34" charset="0"/>
              </a:rPr>
              <a:t>: </a:t>
            </a:r>
            <a:r>
              <a:rPr lang="hu-HU" sz="1200" b="0" dirty="0" err="1">
                <a:latin typeface="Calibri" panose="020F0502020204030204" pitchFamily="34" charset="0"/>
              </a:rPr>
              <a:t>UniqueIdentifier</a:t>
            </a:r>
            <a:r>
              <a:rPr lang="hu-HU" sz="1200" b="0" dirty="0">
                <a:latin typeface="Calibri" panose="020F0502020204030204" pitchFamily="34" charset="0"/>
              </a:rPr>
              <a:t> (</a:t>
            </a:r>
            <a:r>
              <a:rPr lang="hu-HU" sz="1200" b="0" dirty="0" err="1">
                <a:latin typeface="Calibri" panose="020F0502020204030204" pitchFamily="34" charset="0"/>
              </a:rPr>
              <a:t>Primary</a:t>
            </a:r>
            <a:r>
              <a:rPr lang="hu-HU" sz="1200" b="0" dirty="0">
                <a:latin typeface="Calibri" panose="020F0502020204030204" pitchFamily="34" charset="0"/>
              </a:rPr>
              <a:t> Key)</a:t>
            </a:r>
          </a:p>
          <a:p>
            <a:pPr lvl="2">
              <a:buFont typeface="Symbol" panose="05050102010706020507" pitchFamily="18" charset="2"/>
              <a:buChar char="·"/>
            </a:pPr>
            <a:r>
              <a:rPr lang="hu-HU" sz="1200" b="0" dirty="0" err="1">
                <a:latin typeface="Calibri" panose="020F0502020204030204" pitchFamily="34" charset="0"/>
              </a:rPr>
              <a:t>Amount</a:t>
            </a:r>
            <a:r>
              <a:rPr lang="hu-HU" sz="1200" b="0" dirty="0">
                <a:latin typeface="Calibri" panose="020F0502020204030204" pitchFamily="34" charset="0"/>
              </a:rPr>
              <a:t>: </a:t>
            </a:r>
            <a:r>
              <a:rPr lang="hu-HU" sz="1200" b="0" dirty="0" err="1">
                <a:latin typeface="Calibri" panose="020F0502020204030204" pitchFamily="34" charset="0"/>
              </a:rPr>
              <a:t>Decimal</a:t>
            </a:r>
            <a:endParaRPr lang="hu-HU" sz="1200" b="0" dirty="0">
              <a:latin typeface="Calibri" panose="020F0502020204030204" pitchFamily="34" charset="0"/>
            </a:endParaRPr>
          </a:p>
          <a:p>
            <a:pPr lvl="2">
              <a:buFont typeface="Symbol" panose="05050102010706020507" pitchFamily="18" charset="2"/>
              <a:buChar char="·"/>
            </a:pPr>
            <a:r>
              <a:rPr lang="hu-HU" sz="1200" b="0" dirty="0" err="1">
                <a:latin typeface="Calibri" panose="020F0502020204030204" pitchFamily="34" charset="0"/>
              </a:rPr>
              <a:t>Currency</a:t>
            </a:r>
            <a:r>
              <a:rPr lang="hu-HU" sz="1200" b="0" dirty="0">
                <a:latin typeface="Calibri" panose="020F0502020204030204" pitchFamily="34" charset="0"/>
              </a:rPr>
              <a:t>: NVARCHAR(3)</a:t>
            </a:r>
          </a:p>
          <a:p>
            <a:pPr lvl="2">
              <a:buFont typeface="Symbol" panose="05050102010706020507" pitchFamily="18" charset="2"/>
              <a:buChar char="·"/>
            </a:pPr>
            <a:r>
              <a:rPr lang="hu-HU" sz="1200" b="0" dirty="0">
                <a:latin typeface="Calibri" panose="020F0502020204030204" pitchFamily="34" charset="0"/>
              </a:rPr>
              <a:t>Status: NVARCHAR(20)</a:t>
            </a:r>
          </a:p>
          <a:p>
            <a:pPr lvl="2">
              <a:buFont typeface="Symbol" panose="05050102010706020507" pitchFamily="18" charset="2"/>
              <a:buChar char="·"/>
            </a:pPr>
            <a:r>
              <a:rPr lang="hu-HU" sz="1200" b="0" dirty="0" err="1">
                <a:latin typeface="Calibri" panose="020F0502020204030204" pitchFamily="34" charset="0"/>
              </a:rPr>
              <a:t>PayerId</a:t>
            </a:r>
            <a:r>
              <a:rPr lang="hu-HU" sz="1200" b="0" dirty="0">
                <a:latin typeface="Calibri" panose="020F0502020204030204" pitchFamily="34" charset="0"/>
              </a:rPr>
              <a:t>: </a:t>
            </a:r>
            <a:r>
              <a:rPr lang="hu-HU" sz="1200" b="0" dirty="0" err="1">
                <a:latin typeface="Calibri" panose="020F0502020204030204" pitchFamily="34" charset="0"/>
              </a:rPr>
              <a:t>UniqueIdentifier</a:t>
            </a:r>
            <a:endParaRPr lang="hu-HU" sz="1200" b="0" dirty="0">
              <a:latin typeface="Calibri" panose="020F0502020204030204" pitchFamily="34" charset="0"/>
            </a:endParaRPr>
          </a:p>
          <a:p>
            <a:pPr lvl="2">
              <a:buFont typeface="Symbol" panose="05050102010706020507" pitchFamily="18" charset="2"/>
              <a:buChar char="·"/>
            </a:pPr>
            <a:r>
              <a:rPr lang="hu-HU" sz="1200" b="0" dirty="0" err="1">
                <a:latin typeface="Calibri" panose="020F0502020204030204" pitchFamily="34" charset="0"/>
              </a:rPr>
              <a:t>PayeeId</a:t>
            </a:r>
            <a:r>
              <a:rPr lang="hu-HU" sz="1200" b="0" dirty="0">
                <a:latin typeface="Calibri" panose="020F0502020204030204" pitchFamily="34" charset="0"/>
              </a:rPr>
              <a:t>: </a:t>
            </a:r>
            <a:r>
              <a:rPr lang="hu-HU" sz="1200" b="0" dirty="0" err="1">
                <a:latin typeface="Calibri" panose="020F0502020204030204" pitchFamily="34" charset="0"/>
              </a:rPr>
              <a:t>UniqueIdentifier</a:t>
            </a:r>
            <a:endParaRPr lang="hu-HU" sz="1200" b="0" dirty="0">
              <a:latin typeface="Calibri" panose="020F0502020204030204" pitchFamily="34" charset="0"/>
            </a:endParaRPr>
          </a:p>
          <a:p>
            <a:pPr lvl="2">
              <a:buFont typeface="Symbol" panose="05050102010706020507" pitchFamily="18" charset="2"/>
              <a:buChar char="·"/>
            </a:pPr>
            <a:r>
              <a:rPr lang="hu-HU" sz="1200" b="0" dirty="0" err="1">
                <a:latin typeface="Calibri" panose="020F0502020204030204" pitchFamily="34" charset="0"/>
              </a:rPr>
              <a:t>CreatedAt</a:t>
            </a:r>
            <a:r>
              <a:rPr lang="hu-HU" sz="1200" b="0" dirty="0">
                <a:latin typeface="Calibri" panose="020F0502020204030204" pitchFamily="34" charset="0"/>
              </a:rPr>
              <a:t>: </a:t>
            </a:r>
            <a:r>
              <a:rPr lang="hu-HU" sz="1200" b="0" dirty="0" err="1">
                <a:latin typeface="Calibri" panose="020F0502020204030204" pitchFamily="34" charset="0"/>
              </a:rPr>
              <a:t>DateTime</a:t>
            </a:r>
            <a:endParaRPr lang="hu-HU" sz="1200" b="0" dirty="0">
              <a:latin typeface="Calibri" panose="020F0502020204030204" pitchFamily="34" charset="0"/>
            </a:endParaRPr>
          </a:p>
          <a:p>
            <a:pPr lvl="2">
              <a:buFont typeface="Symbol" panose="05050102010706020507" pitchFamily="18" charset="2"/>
              <a:buChar char="·"/>
            </a:pPr>
            <a:r>
              <a:rPr lang="hu-HU" sz="1200" b="0" dirty="0" err="1">
                <a:latin typeface="Calibri" panose="020F0502020204030204" pitchFamily="34" charset="0"/>
              </a:rPr>
              <a:t>UpdatedAt</a:t>
            </a:r>
            <a:r>
              <a:rPr lang="hu-HU" sz="1200" b="0" dirty="0">
                <a:latin typeface="Calibri" panose="020F0502020204030204" pitchFamily="34" charset="0"/>
              </a:rPr>
              <a:t>: </a:t>
            </a:r>
            <a:r>
              <a:rPr lang="hu-HU" sz="1200" b="0" dirty="0" err="1">
                <a:latin typeface="Calibri" panose="020F0502020204030204" pitchFamily="34" charset="0"/>
              </a:rPr>
              <a:t>DateTime</a:t>
            </a:r>
            <a:endParaRPr lang="hu-HU" sz="1200" b="1" dirty="0">
              <a:latin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</a:rPr>
              <a:t>Read Database Schema (For Query Operations)</a:t>
            </a:r>
          </a:p>
          <a:p>
            <a:pPr lvl="1">
              <a:buFont typeface="Symbol" panose="05050102010706020507" pitchFamily="18" charset="2"/>
              <a:buChar char="·"/>
            </a:pPr>
            <a:r>
              <a:rPr lang="hu-HU" sz="2000" b="0" dirty="0" err="1">
                <a:latin typeface="Calibri" panose="020F0502020204030204" pitchFamily="34" charset="0"/>
              </a:rPr>
              <a:t>Table</a:t>
            </a:r>
            <a:r>
              <a:rPr lang="hu-HU" sz="2000" b="0" dirty="0">
                <a:latin typeface="Calibri" panose="020F0502020204030204" pitchFamily="34" charset="0"/>
              </a:rPr>
              <a:t>: </a:t>
            </a:r>
            <a:r>
              <a:rPr lang="hu-HU" sz="2000" b="0" dirty="0" err="1">
                <a:latin typeface="Calibri" panose="020F0502020204030204" pitchFamily="34" charset="0"/>
              </a:rPr>
              <a:t>PaymentStatus</a:t>
            </a:r>
            <a:endParaRPr lang="hu-HU" sz="2000" b="0" dirty="0">
              <a:latin typeface="Calibri" panose="020F0502020204030204" pitchFamily="34" charset="0"/>
            </a:endParaRPr>
          </a:p>
          <a:p>
            <a:pPr lvl="2">
              <a:buFont typeface="Symbol" panose="05050102010706020507" pitchFamily="18" charset="2"/>
              <a:buChar char="·"/>
            </a:pPr>
            <a:r>
              <a:rPr lang="hu-HU" sz="1200" b="0" i="1" dirty="0" err="1">
                <a:latin typeface="Calibri" panose="020F0502020204030204" pitchFamily="34" charset="0"/>
              </a:rPr>
              <a:t>PaymentRequestId</a:t>
            </a:r>
            <a:r>
              <a:rPr lang="hu-HU" sz="1200" b="0" i="1" dirty="0">
                <a:latin typeface="Calibri" panose="020F0502020204030204" pitchFamily="34" charset="0"/>
              </a:rPr>
              <a:t>: </a:t>
            </a:r>
            <a:r>
              <a:rPr lang="hu-HU" sz="1200" b="0" i="0" dirty="0" err="1">
                <a:latin typeface="Calibri" panose="020F0502020204030204" pitchFamily="34" charset="0"/>
              </a:rPr>
              <a:t>UniqueIdentifier</a:t>
            </a:r>
            <a:r>
              <a:rPr lang="hu-HU" sz="1200" b="0" i="0" dirty="0">
                <a:latin typeface="Calibri" panose="020F0502020204030204" pitchFamily="34" charset="0"/>
              </a:rPr>
              <a:t> (</a:t>
            </a:r>
            <a:r>
              <a:rPr lang="hu-HU" sz="1200" b="0" i="0" dirty="0" err="1">
                <a:latin typeface="Calibri" panose="020F0502020204030204" pitchFamily="34" charset="0"/>
              </a:rPr>
              <a:t>Primary</a:t>
            </a:r>
            <a:r>
              <a:rPr lang="hu-HU" sz="1200" b="0" i="0" dirty="0">
                <a:latin typeface="Calibri" panose="020F0502020204030204" pitchFamily="34" charset="0"/>
              </a:rPr>
              <a:t> Key)</a:t>
            </a:r>
          </a:p>
          <a:p>
            <a:pPr lvl="2">
              <a:buFont typeface="Symbol" panose="05050102010706020507" pitchFamily="18" charset="2"/>
              <a:buChar char="·"/>
            </a:pPr>
            <a:r>
              <a:rPr lang="hu-HU" sz="1200" b="0" i="1" dirty="0">
                <a:latin typeface="Calibri" panose="020F0502020204030204" pitchFamily="34" charset="0"/>
              </a:rPr>
              <a:t>Status: </a:t>
            </a:r>
            <a:r>
              <a:rPr lang="hu-HU" sz="1200" b="0" i="0" dirty="0">
                <a:latin typeface="Calibri" panose="020F0502020204030204" pitchFamily="34" charset="0"/>
              </a:rPr>
              <a:t>NVARCHAR(20)</a:t>
            </a:r>
          </a:p>
          <a:p>
            <a:pPr lvl="2">
              <a:buFont typeface="Symbol" panose="05050102010706020507" pitchFamily="18" charset="2"/>
              <a:buChar char="·"/>
            </a:pPr>
            <a:r>
              <a:rPr lang="hu-HU" sz="1200" b="0" i="1" dirty="0" err="1">
                <a:latin typeface="Calibri" panose="020F0502020204030204" pitchFamily="34" charset="0"/>
              </a:rPr>
              <a:t>ProcessedAt</a:t>
            </a:r>
            <a:r>
              <a:rPr lang="hu-HU" sz="1200" b="0" i="1" dirty="0">
                <a:latin typeface="Calibri" panose="020F0502020204030204" pitchFamily="34" charset="0"/>
              </a:rPr>
              <a:t>: </a:t>
            </a:r>
            <a:r>
              <a:rPr lang="hu-HU" sz="1200" b="0" i="0" dirty="0" err="1">
                <a:latin typeface="Calibri" panose="020F0502020204030204" pitchFamily="34" charset="0"/>
              </a:rPr>
              <a:t>DateTime</a:t>
            </a:r>
            <a:endParaRPr lang="hu-HU" sz="1000" b="0" i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700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E7585E3-1BEF-54ED-06A8-A72325C85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Example</a:t>
            </a:r>
            <a:r>
              <a:rPr lang="hu-HU" dirty="0"/>
              <a:t> </a:t>
            </a:r>
            <a:r>
              <a:rPr lang="hu-HU" dirty="0" err="1"/>
              <a:t>Process</a:t>
            </a:r>
            <a:r>
              <a:rPr lang="hu-HU" dirty="0"/>
              <a:t> Flow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C66AE04-4AD1-5BCC-6CC8-0327D2FE8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1800" b="1" dirty="0" err="1">
                <a:latin typeface="Calibri" panose="020F0502020204030204" pitchFamily="34" charset="0"/>
              </a:rPr>
              <a:t>Create</a:t>
            </a:r>
            <a:r>
              <a:rPr lang="hu-HU" sz="1800" b="1" dirty="0">
                <a:latin typeface="Calibri" panose="020F0502020204030204" pitchFamily="34" charset="0"/>
              </a:rPr>
              <a:t> </a:t>
            </a:r>
            <a:r>
              <a:rPr lang="hu-HU" sz="1800" b="1" dirty="0" err="1">
                <a:latin typeface="Calibri" panose="020F0502020204030204" pitchFamily="34" charset="0"/>
              </a:rPr>
              <a:t>Payment</a:t>
            </a:r>
            <a:r>
              <a:rPr lang="hu-HU" sz="1800" b="1" dirty="0">
                <a:latin typeface="Calibri" panose="020F0502020204030204" pitchFamily="34" charset="0"/>
              </a:rPr>
              <a:t> </a:t>
            </a:r>
            <a:r>
              <a:rPr lang="hu-HU" sz="1800" b="1" dirty="0" err="1">
                <a:latin typeface="Calibri" panose="020F0502020204030204" pitchFamily="34" charset="0"/>
              </a:rPr>
              <a:t>Request</a:t>
            </a:r>
            <a:r>
              <a:rPr lang="hu-HU" sz="1800" b="1" dirty="0">
                <a:latin typeface="Calibri" panose="020F0502020204030204" pitchFamily="34" charset="0"/>
              </a:rPr>
              <a:t> </a:t>
            </a:r>
            <a:r>
              <a:rPr lang="hu-HU" sz="1800" b="0" dirty="0">
                <a:latin typeface="Calibri" panose="020F0502020204030204" pitchFamily="34" charset="0"/>
              </a:rPr>
              <a:t>(</a:t>
            </a:r>
            <a:r>
              <a:rPr lang="hu-HU" sz="1800" b="0" dirty="0" err="1">
                <a:latin typeface="Calibri" panose="020F0502020204030204" pitchFamily="34" charset="0"/>
              </a:rPr>
              <a:t>Command</a:t>
            </a:r>
            <a:r>
              <a:rPr lang="hu-HU" sz="1800" b="0" dirty="0">
                <a:latin typeface="Calibri" panose="020F0502020204030204" pitchFamily="34" charset="0"/>
              </a:rPr>
              <a:t>):</a:t>
            </a:r>
          </a:p>
          <a:p>
            <a:pPr lvl="1">
              <a:buFont typeface="Symbol" panose="05050102010706020507" pitchFamily="18" charset="2"/>
              <a:buChar char="·"/>
            </a:pPr>
            <a:r>
              <a:rPr lang="en-US" sz="1400" b="0" dirty="0">
                <a:latin typeface="Calibri" panose="020F0502020204030204" pitchFamily="34" charset="0"/>
              </a:rPr>
              <a:t>API receives a new payment request and writes it to the </a:t>
            </a:r>
            <a:r>
              <a:rPr lang="en-US" sz="1400" b="0" dirty="0" err="1">
                <a:latin typeface="Calibri" panose="020F0502020204030204" pitchFamily="34" charset="0"/>
              </a:rPr>
              <a:t>PaymentRequests</a:t>
            </a:r>
            <a:r>
              <a:rPr lang="en-US" sz="1400" b="0" dirty="0">
                <a:latin typeface="Calibri" panose="020F0502020204030204" pitchFamily="34" charset="0"/>
              </a:rPr>
              <a:t> table.</a:t>
            </a:r>
          </a:p>
          <a:p>
            <a:r>
              <a:rPr lang="hu-HU" sz="1800" b="1" dirty="0">
                <a:latin typeface="Calibri" panose="020F0502020204030204" pitchFamily="34" charset="0"/>
              </a:rPr>
              <a:t>Update </a:t>
            </a:r>
            <a:r>
              <a:rPr lang="hu-HU" sz="1800" b="1" dirty="0" err="1">
                <a:latin typeface="Calibri" panose="020F0502020204030204" pitchFamily="34" charset="0"/>
              </a:rPr>
              <a:t>Payment</a:t>
            </a:r>
            <a:r>
              <a:rPr lang="hu-HU" sz="1800" b="1" dirty="0">
                <a:latin typeface="Calibri" panose="020F0502020204030204" pitchFamily="34" charset="0"/>
              </a:rPr>
              <a:t> Status </a:t>
            </a:r>
            <a:r>
              <a:rPr lang="hu-HU" sz="1800" b="0" dirty="0">
                <a:latin typeface="Calibri" panose="020F0502020204030204" pitchFamily="34" charset="0"/>
              </a:rPr>
              <a:t>(</a:t>
            </a:r>
            <a:r>
              <a:rPr lang="hu-HU" sz="1800" b="0" dirty="0" err="1">
                <a:latin typeface="Calibri" panose="020F0502020204030204" pitchFamily="34" charset="0"/>
              </a:rPr>
              <a:t>Command</a:t>
            </a:r>
            <a:r>
              <a:rPr lang="hu-HU" sz="1800" b="0" dirty="0">
                <a:latin typeface="Calibri" panose="020F0502020204030204" pitchFamily="34" charset="0"/>
              </a:rPr>
              <a:t>):</a:t>
            </a:r>
          </a:p>
          <a:p>
            <a:pPr lvl="1">
              <a:buFont typeface="Symbol" panose="05050102010706020507" pitchFamily="18" charset="2"/>
              <a:buChar char="·"/>
            </a:pPr>
            <a:r>
              <a:rPr lang="en-US" sz="1400" b="0" dirty="0">
                <a:latin typeface="Calibri" panose="020F0502020204030204" pitchFamily="34" charset="0"/>
              </a:rPr>
              <a:t>When a payment status changes, it updates the status in the </a:t>
            </a:r>
            <a:r>
              <a:rPr lang="en-US" sz="1400" b="0" dirty="0" err="1">
                <a:latin typeface="Calibri" panose="020F0502020204030204" pitchFamily="34" charset="0"/>
              </a:rPr>
              <a:t>PaymentRequests</a:t>
            </a:r>
            <a:r>
              <a:rPr lang="en-US" sz="1400" b="0" dirty="0">
                <a:latin typeface="Calibri" panose="020F0502020204030204" pitchFamily="34" charset="0"/>
              </a:rPr>
              <a:t> table and triggers an event to update the </a:t>
            </a:r>
            <a:r>
              <a:rPr lang="en-US" sz="1400" b="0" dirty="0" err="1">
                <a:latin typeface="Calibri" panose="020F0502020204030204" pitchFamily="34" charset="0"/>
              </a:rPr>
              <a:t>PaymentStatusView</a:t>
            </a:r>
            <a:r>
              <a:rPr lang="en-US" sz="1400" b="0" dirty="0">
                <a:latin typeface="Calibri" panose="020F0502020204030204" pitchFamily="34" charset="0"/>
              </a:rPr>
              <a:t>.</a:t>
            </a:r>
          </a:p>
          <a:p>
            <a:r>
              <a:rPr lang="hu-HU" sz="1800" b="1" dirty="0" err="1">
                <a:latin typeface="Calibri" panose="020F0502020204030204" pitchFamily="34" charset="0"/>
              </a:rPr>
              <a:t>Query</a:t>
            </a:r>
            <a:r>
              <a:rPr lang="hu-HU" sz="1800" b="1" dirty="0">
                <a:latin typeface="Calibri" panose="020F0502020204030204" pitchFamily="34" charset="0"/>
              </a:rPr>
              <a:t> </a:t>
            </a:r>
            <a:r>
              <a:rPr lang="hu-HU" sz="1800" b="1" dirty="0" err="1">
                <a:latin typeface="Calibri" panose="020F0502020204030204" pitchFamily="34" charset="0"/>
              </a:rPr>
              <a:t>Payment</a:t>
            </a:r>
            <a:r>
              <a:rPr lang="hu-HU" sz="1800" b="1" dirty="0">
                <a:latin typeface="Calibri" panose="020F0502020204030204" pitchFamily="34" charset="0"/>
              </a:rPr>
              <a:t> Status </a:t>
            </a:r>
            <a:r>
              <a:rPr lang="hu-HU" sz="1800" b="0" dirty="0">
                <a:latin typeface="Calibri" panose="020F0502020204030204" pitchFamily="34" charset="0"/>
              </a:rPr>
              <a:t>(</a:t>
            </a:r>
            <a:r>
              <a:rPr lang="hu-HU" sz="1800" b="0" dirty="0" err="1">
                <a:latin typeface="Calibri" panose="020F0502020204030204" pitchFamily="34" charset="0"/>
              </a:rPr>
              <a:t>Query</a:t>
            </a:r>
            <a:r>
              <a:rPr lang="hu-HU" sz="1800" b="0" dirty="0">
                <a:latin typeface="Calibri" panose="020F0502020204030204" pitchFamily="34" charset="0"/>
              </a:rPr>
              <a:t>):</a:t>
            </a:r>
          </a:p>
          <a:p>
            <a:pPr lvl="1">
              <a:buFont typeface="Symbol" panose="05050102010706020507" pitchFamily="18" charset="2"/>
              <a:buChar char="·"/>
            </a:pPr>
            <a:r>
              <a:rPr lang="en-US" sz="1400" b="0" dirty="0">
                <a:latin typeface="Calibri" panose="020F0502020204030204" pitchFamily="34" charset="0"/>
              </a:rPr>
              <a:t>The user can query the </a:t>
            </a:r>
            <a:r>
              <a:rPr lang="en-US" sz="1400" b="0" dirty="0" err="1">
                <a:latin typeface="Calibri" panose="020F0502020204030204" pitchFamily="34" charset="0"/>
              </a:rPr>
              <a:t>PaymentStatusView</a:t>
            </a:r>
            <a:r>
              <a:rPr lang="en-US" sz="1400" b="0" dirty="0">
                <a:latin typeface="Calibri" panose="020F0502020204030204" pitchFamily="34" charset="0"/>
              </a:rPr>
              <a:t> to check the status of their payment.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71089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1EB277D-15BA-923F-1D9B-9C860B1CF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CQRS fogalma </a:t>
            </a: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BC65ADCD-4917-F423-8F0B-F285B333E77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034" y="166413"/>
            <a:ext cx="5476673" cy="669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544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A978C9-91B3-6313-C8ED-8441BBFBD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CQRS szabályok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A8D9E02-1FD1-3BC6-6164-DA96C4120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err="1"/>
              <a:t>Command</a:t>
            </a:r>
            <a:r>
              <a:rPr lang="hu-HU" dirty="0"/>
              <a:t> – megváltoztatja az állapotát a rendszernek ,de nem ad vissza értéket</a:t>
            </a:r>
          </a:p>
          <a:p>
            <a:r>
              <a:rPr lang="hu-HU" b="1" dirty="0" err="1"/>
              <a:t>Query</a:t>
            </a:r>
            <a:r>
              <a:rPr lang="hu-HU" dirty="0"/>
              <a:t> : Visszaad egy értéket és nem változtatja meg a rendszer állapotát (nincs </a:t>
            </a:r>
            <a:r>
              <a:rPr lang="hu-HU" dirty="0" err="1"/>
              <a:t>sideeffect</a:t>
            </a:r>
            <a:r>
              <a:rPr lang="hu-HU" dirty="0"/>
              <a:t>) </a:t>
            </a:r>
          </a:p>
          <a:p>
            <a:r>
              <a:rPr lang="hu-HU" b="1" dirty="0" err="1"/>
              <a:t>Event</a:t>
            </a:r>
            <a:r>
              <a:rPr lang="hu-HU" dirty="0"/>
              <a:t>: - olyan  </a:t>
            </a:r>
            <a:r>
              <a:rPr lang="hu-HU" dirty="0" err="1"/>
              <a:t>domain</a:t>
            </a:r>
            <a:r>
              <a:rPr lang="hu-HU" dirty="0"/>
              <a:t> esemény ami a „</a:t>
            </a:r>
            <a:r>
              <a:rPr lang="hu-HU" dirty="0" err="1"/>
              <a:t>Write</a:t>
            </a:r>
            <a:r>
              <a:rPr lang="hu-HU" dirty="0"/>
              <a:t>” oldalon történt változásokról értesíti a „Read” oldalt. Célja a két oldal konzisztenciájának fenntartása  </a:t>
            </a:r>
          </a:p>
        </p:txBody>
      </p:sp>
    </p:spTree>
    <p:extLst>
      <p:ext uri="{BB962C8B-B14F-4D97-AF65-F5344CB8AC3E}">
        <p14:creationId xmlns:p14="http://schemas.microsoft.com/office/powerpoint/2010/main" val="2933461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34AE6C1-8A46-6BE8-428A-25916ADA7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CQRS előnyei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BC1F0F-0A79-55C6-F207-E7F5B0275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Jobb teljesítmény és skálázhatóság.</a:t>
            </a:r>
          </a:p>
          <a:p>
            <a:r>
              <a:rPr lang="hu-HU" dirty="0"/>
              <a:t>Módosítások hatása csökkenthető az adatbázis olvasási és írási műveleteinek különválasztásával.</a:t>
            </a:r>
          </a:p>
          <a:p>
            <a:r>
              <a:rPr lang="hu-HU" dirty="0"/>
              <a:t>Rugalmasabb fejlesztés: különböző csapatok dolgozhatnak az olvasási és írási modelleken.</a:t>
            </a:r>
          </a:p>
          <a:p>
            <a:r>
              <a:rPr lang="hu-HU" dirty="0"/>
              <a:t>Támogatás eseményforrás alapú rendszerekhez (</a:t>
            </a:r>
            <a:r>
              <a:rPr lang="hu-HU" dirty="0" err="1"/>
              <a:t>event</a:t>
            </a:r>
            <a:r>
              <a:rPr lang="hu-HU" dirty="0"/>
              <a:t> </a:t>
            </a:r>
            <a:r>
              <a:rPr lang="hu-HU" dirty="0" err="1"/>
              <a:t>sourcing</a:t>
            </a:r>
            <a:r>
              <a:rPr lang="hu-HU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626635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738B1E-8FA2-9519-358D-652CA6897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Miért válasszuk a CQRS-t?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030A547-9C57-3863-5795-BEC9B9B05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Nagy terhelés kezelése</a:t>
            </a:r>
          </a:p>
          <a:p>
            <a:r>
              <a:rPr lang="hu-HU" dirty="0"/>
              <a:t>Adatbázis terhelés csökkentése</a:t>
            </a:r>
          </a:p>
          <a:p>
            <a:r>
              <a:rPr lang="hu-HU" dirty="0"/>
              <a:t>Hibakezelés és nyomon követés</a:t>
            </a:r>
          </a:p>
          <a:p>
            <a:r>
              <a:rPr lang="hu-HU" dirty="0"/>
              <a:t>Jobb skálázhatóság és rugalmasság</a:t>
            </a:r>
          </a:p>
          <a:p>
            <a:r>
              <a:rPr lang="hu-HU" dirty="0"/>
              <a:t>Adatbiztonság és audit</a:t>
            </a:r>
          </a:p>
          <a:p>
            <a:r>
              <a:rPr lang="hu-HU" dirty="0"/>
              <a:t>Eseményforrás támogatása (</a:t>
            </a:r>
            <a:r>
              <a:rPr lang="hu-HU" dirty="0" err="1"/>
              <a:t>event</a:t>
            </a:r>
            <a:r>
              <a:rPr lang="hu-HU" dirty="0"/>
              <a:t> </a:t>
            </a:r>
            <a:r>
              <a:rPr lang="hu-HU" dirty="0" err="1"/>
              <a:t>sourcing</a:t>
            </a:r>
            <a:r>
              <a:rPr lang="hu-HU" dirty="0"/>
              <a:t>)</a:t>
            </a:r>
          </a:p>
          <a:p>
            <a:r>
              <a:rPr lang="hu-HU" dirty="0"/>
              <a:t>Ügyfél lekérdezések kezelése</a:t>
            </a:r>
          </a:p>
        </p:txBody>
      </p:sp>
    </p:spTree>
    <p:extLst>
      <p:ext uri="{BB962C8B-B14F-4D97-AF65-F5344CB8AC3E}">
        <p14:creationId xmlns:p14="http://schemas.microsoft.com/office/powerpoint/2010/main" val="2993536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AAD3193-EB62-3EC4-52BE-DD8094010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Hátrányai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FA795ED-D5A1-733A-9A85-0F74139C9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Adatbázis-változtatások nehézségei</a:t>
            </a:r>
          </a:p>
          <a:p>
            <a:r>
              <a:rPr lang="hu-HU" dirty="0"/>
              <a:t>Rendszer komplexitásának növekedése</a:t>
            </a:r>
            <a:endParaRPr lang="hu-HU" b="1" dirty="0"/>
          </a:p>
          <a:p>
            <a:r>
              <a:rPr lang="hu-HU" dirty="0"/>
              <a:t>Több adatbázis szinkronizálása</a:t>
            </a:r>
            <a:endParaRPr lang="hu-HU" b="1" dirty="0"/>
          </a:p>
          <a:p>
            <a:r>
              <a:rPr lang="hu-HU" dirty="0"/>
              <a:t>Alkalmazhatóság korlátozottsága</a:t>
            </a:r>
            <a:endParaRPr lang="hu-HU" b="1" dirty="0"/>
          </a:p>
          <a:p>
            <a:r>
              <a:rPr lang="hu-HU" dirty="0"/>
              <a:t>Karakterisztikák különválasztásának nehézsége</a:t>
            </a:r>
            <a:endParaRPr lang="hu-HU" b="1" dirty="0"/>
          </a:p>
          <a:p>
            <a:r>
              <a:rPr lang="hu-HU" dirty="0"/>
              <a:t>Fejlesztési és karbantartási költségek növekedése</a:t>
            </a:r>
          </a:p>
        </p:txBody>
      </p:sp>
    </p:spTree>
    <p:extLst>
      <p:ext uri="{BB962C8B-B14F-4D97-AF65-F5344CB8AC3E}">
        <p14:creationId xmlns:p14="http://schemas.microsoft.com/office/powerpoint/2010/main" val="2782817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345B9DD-8562-4175-8BA9-7620D50C8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Event-Driven</a:t>
            </a:r>
            <a:r>
              <a:rPr lang="hu-HU" dirty="0"/>
              <a:t> </a:t>
            </a:r>
            <a:r>
              <a:rPr lang="hu-HU" dirty="0" err="1"/>
              <a:t>Architecture</a:t>
            </a:r>
            <a:r>
              <a:rPr lang="hu-HU" dirty="0"/>
              <a:t> (EDA)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9AFE371-20BA-6606-E6B1-D052B7657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/>
              <a:t>Eseménybusz (</a:t>
            </a:r>
            <a:r>
              <a:rPr lang="hu-HU" b="1" dirty="0" err="1"/>
              <a:t>Event</a:t>
            </a:r>
            <a:r>
              <a:rPr lang="hu-HU" b="1" dirty="0"/>
              <a:t> </a:t>
            </a:r>
            <a:r>
              <a:rPr lang="hu-HU" b="1" dirty="0" err="1"/>
              <a:t>Bus</a:t>
            </a:r>
            <a:r>
              <a:rPr lang="hu-HU" b="1" dirty="0"/>
              <a:t>)</a:t>
            </a:r>
            <a:r>
              <a:rPr lang="hu-HU" dirty="0"/>
              <a:t>: Központi kommunikációs csatorna, amely továbbítja az eseményeket a rendszer különböző komponensei között.</a:t>
            </a:r>
          </a:p>
          <a:p>
            <a:r>
              <a:rPr lang="hu-HU" b="1" dirty="0"/>
              <a:t>Események (</a:t>
            </a:r>
            <a:r>
              <a:rPr lang="hu-HU" b="1" dirty="0" err="1"/>
              <a:t>Events</a:t>
            </a:r>
            <a:r>
              <a:rPr lang="hu-HU" b="1" dirty="0"/>
              <a:t>)</a:t>
            </a:r>
            <a:r>
              <a:rPr lang="hu-HU" dirty="0"/>
              <a:t>: Ezek az állapotváltozásokat jelzik a rendszerben, például egy új felhasználó regisztrációja vagy egy termék megrendelése.</a:t>
            </a:r>
          </a:p>
          <a:p>
            <a:r>
              <a:rPr lang="hu-HU" b="1" dirty="0"/>
              <a:t>Eseménykezelők (</a:t>
            </a:r>
            <a:r>
              <a:rPr lang="hu-HU" b="1" dirty="0" err="1"/>
              <a:t>Event</a:t>
            </a:r>
            <a:r>
              <a:rPr lang="hu-HU" b="1" dirty="0"/>
              <a:t> </a:t>
            </a:r>
            <a:r>
              <a:rPr lang="hu-HU" b="1" dirty="0" err="1"/>
              <a:t>Handlers</a:t>
            </a:r>
            <a:r>
              <a:rPr lang="hu-HU" b="1" dirty="0"/>
              <a:t>)</a:t>
            </a:r>
            <a:r>
              <a:rPr lang="hu-HU" dirty="0"/>
              <a:t>: Olyan komponensek, amelyek figyelik az eseményeket, és végrehajtják az üzleti logikát, amikor egy esemény bekövetkezik.</a:t>
            </a:r>
          </a:p>
        </p:txBody>
      </p:sp>
    </p:spTree>
    <p:extLst>
      <p:ext uri="{BB962C8B-B14F-4D97-AF65-F5344CB8AC3E}">
        <p14:creationId xmlns:p14="http://schemas.microsoft.com/office/powerpoint/2010/main" val="1598850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8B87509-98ED-87FF-DFB8-13A8D0460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Előnyök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69EBC93-91B9-E786-90E6-DDC762E69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/>
              <a:t>Lazán csatolt komponensek</a:t>
            </a:r>
            <a:r>
              <a:rPr lang="hu-HU" dirty="0"/>
              <a:t>: A komponensek függetlenül működhetnek, mivel eseményeken keresztül kommunikálnak, nem közvetlen függőségek révén.</a:t>
            </a:r>
          </a:p>
          <a:p>
            <a:r>
              <a:rPr lang="hu-HU" b="1" dirty="0"/>
              <a:t>Magas skálázhatóság</a:t>
            </a:r>
            <a:r>
              <a:rPr lang="hu-HU" dirty="0"/>
              <a:t>: Az aszinkron eseménykezelés lehetővé teszi a rendszerek méretezhetőségét és teljesítményének növelését.</a:t>
            </a:r>
          </a:p>
          <a:p>
            <a:r>
              <a:rPr lang="hu-HU" b="1" dirty="0"/>
              <a:t>Rugalmasság</a:t>
            </a:r>
            <a:r>
              <a:rPr lang="hu-HU" dirty="0"/>
              <a:t>: Könnyen hozzáadhatók új funkciók, mivel az új komponensek egyszerűen csatlakozhatnak az eseménybuszhoz.</a:t>
            </a:r>
          </a:p>
        </p:txBody>
      </p:sp>
    </p:spTree>
    <p:extLst>
      <p:ext uri="{BB962C8B-B14F-4D97-AF65-F5344CB8AC3E}">
        <p14:creationId xmlns:p14="http://schemas.microsoft.com/office/powerpoint/2010/main" val="3491953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0F0BC3E-A022-0068-9FD3-684719989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Hátrányok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4644639-7FE1-63FC-576F-B1F271959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hu-HU" b="1" dirty="0"/>
              <a:t>Komplexitás</a:t>
            </a:r>
            <a:r>
              <a:rPr lang="hu-HU" dirty="0"/>
              <a:t>: Az üzenetbusz kezelőkkel történő megvalósítása növelheti a rendszer komplexitását, különösen a monitorozás és hibakeresés terén.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hu-HU" b="1" dirty="0"/>
              <a:t>Késleltetés</a:t>
            </a:r>
            <a:r>
              <a:rPr lang="hu-HU" dirty="0"/>
              <a:t>: Az aszinkron üzenetkezelés miatt némi késleltetés is előfordulhat.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2551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</TotalTime>
  <Words>1599</Words>
  <Application>Microsoft Office PowerPoint</Application>
  <PresentationFormat>Szélesvásznú</PresentationFormat>
  <Paragraphs>125</Paragraphs>
  <Slides>17</Slides>
  <Notes>7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17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Symbol</vt:lpstr>
      <vt:lpstr>Office-téma</vt:lpstr>
      <vt:lpstr>CQRS</vt:lpstr>
      <vt:lpstr>A CQRS fogalma </vt:lpstr>
      <vt:lpstr>CQRS szabályok</vt:lpstr>
      <vt:lpstr>A CQRS előnyei</vt:lpstr>
      <vt:lpstr>Miért válasszuk a CQRS-t?</vt:lpstr>
      <vt:lpstr>Hátrányai</vt:lpstr>
      <vt:lpstr>Event-Driven Architecture (EDA)</vt:lpstr>
      <vt:lpstr>Előnyök</vt:lpstr>
      <vt:lpstr>Hátrányok</vt:lpstr>
      <vt:lpstr>Használati esetek:</vt:lpstr>
      <vt:lpstr>A CQRS logikai architektúrája</vt:lpstr>
      <vt:lpstr>Demo</vt:lpstr>
      <vt:lpstr>Domain model</vt:lpstr>
      <vt:lpstr>API Commands (Write Operations)</vt:lpstr>
      <vt:lpstr>API Queries (Read Operations)</vt:lpstr>
      <vt:lpstr>Database Schema</vt:lpstr>
      <vt:lpstr>Example Process 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Tamás Fehér</dc:creator>
  <cp:lastModifiedBy>Tamás Fehér</cp:lastModifiedBy>
  <cp:revision>1</cp:revision>
  <dcterms:created xsi:type="dcterms:W3CDTF">2024-09-17T11:37:41Z</dcterms:created>
  <dcterms:modified xsi:type="dcterms:W3CDTF">2024-09-19T10:55:53Z</dcterms:modified>
</cp:coreProperties>
</file>