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B6915B-8793-4D87-A3D4-F776A2C7A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Linq</a:t>
            </a:r>
            <a:r>
              <a:rPr lang="hu-HU" dirty="0"/>
              <a:t>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18E568-06BB-4BEA-87A7-50A9E7B4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56343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- Fehér Zsolt Dorián</a:t>
            </a:r>
          </a:p>
          <a:p>
            <a:r>
              <a:rPr lang="hu-HU" dirty="0"/>
              <a:t>- Nagy Ferenc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1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476E8-91C4-4CF2-A95D-70D4941F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/>
              <a:t>Egyszerű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88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708FE8-85B9-464D-84B1-1B824BFC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Ebben a feladatban az összes csapatot névsor szerint sorakoztatja fel</a:t>
            </a:r>
          </a:p>
        </p:txBody>
      </p:sp>
      <p:pic>
        <p:nvPicPr>
          <p:cNvPr id="5" name="Tartalom helye 1">
            <a:extLst>
              <a:ext uri="{FF2B5EF4-FFF2-40B4-BE49-F238E27FC236}">
                <a16:creationId xmlns:a16="http://schemas.microsoft.com/office/drawing/2014/main" id="{C7176735-5E8E-4222-8CB2-909563DB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13" y="0"/>
            <a:ext cx="4585814" cy="41619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9ED98C2-6F67-4E7D-AD75-B6519471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29" y="0"/>
            <a:ext cx="3877216" cy="233395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F0274CF-A645-4FF6-B5C6-4339D19A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29" y="2543051"/>
            <a:ext cx="227679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4</TotalTime>
  <Words>23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Jegyezhető</vt:lpstr>
      <vt:lpstr>Linq bemutatása</vt:lpstr>
      <vt:lpstr>Egyszerű Linq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A19</dc:creator>
  <cp:lastModifiedBy>A19</cp:lastModifiedBy>
  <cp:revision>2</cp:revision>
  <dcterms:created xsi:type="dcterms:W3CDTF">2024-01-29T12:19:52Z</dcterms:created>
  <dcterms:modified xsi:type="dcterms:W3CDTF">2024-01-29T12:24:07Z</dcterms:modified>
</cp:coreProperties>
</file>