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B6915B-8793-4D87-A3D4-F776A2C7A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Linq</a:t>
            </a:r>
            <a:r>
              <a:rPr lang="hu-HU" dirty="0"/>
              <a:t> bemutatása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818E568-06BB-4BEA-87A7-50A9E7B42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56343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Készítette:</a:t>
            </a:r>
          </a:p>
          <a:p>
            <a:r>
              <a:rPr lang="hu-HU" dirty="0"/>
              <a:t>- Fehér Zsolt Dorián</a:t>
            </a:r>
          </a:p>
          <a:p>
            <a:r>
              <a:rPr lang="hu-HU" dirty="0"/>
              <a:t>- Nagy Ferenc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419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F476E8-91C4-4CF2-A95D-70D4941F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2943775"/>
            <a:ext cx="10571998" cy="970450"/>
          </a:xfrm>
        </p:spPr>
        <p:txBody>
          <a:bodyPr/>
          <a:lstStyle/>
          <a:p>
            <a:pPr algn="ctr"/>
            <a:r>
              <a:rPr lang="hu-HU" dirty="0"/>
              <a:t>Egyszerű </a:t>
            </a:r>
            <a:r>
              <a:rPr lang="hu-HU" dirty="0" err="1"/>
              <a:t>Linq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889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rtalom helye 3">
            <a:extLst>
              <a:ext uri="{FF2B5EF4-FFF2-40B4-BE49-F238E27FC236}">
                <a16:creationId xmlns:a16="http://schemas.microsoft.com/office/drawing/2014/main" id="{A0708FE8-85B9-464D-84B1-1B824BFCA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Ebben a feladatban az összes csapatot névsor szerint sorakoztatja fel</a:t>
            </a:r>
          </a:p>
        </p:txBody>
      </p:sp>
      <p:pic>
        <p:nvPicPr>
          <p:cNvPr id="5" name="Tartalom helye 1">
            <a:extLst>
              <a:ext uri="{FF2B5EF4-FFF2-40B4-BE49-F238E27FC236}">
                <a16:creationId xmlns:a16="http://schemas.microsoft.com/office/drawing/2014/main" id="{C7176735-5E8E-4222-8CB2-909563DBF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13" y="0"/>
            <a:ext cx="4585814" cy="41619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D9ED98C2-6F67-4E7D-AD75-B6519471B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229" y="0"/>
            <a:ext cx="3877216" cy="2333951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8F0274CF-A645-4FF6-B5C6-4339D19A1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229" y="2543051"/>
            <a:ext cx="2276793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3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1B22A7-6972-409F-90E8-6FD0B8E61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10" y="3807816"/>
            <a:ext cx="10571998" cy="970450"/>
          </a:xfrm>
        </p:spPr>
        <p:txBody>
          <a:bodyPr/>
          <a:lstStyle/>
          <a:p>
            <a:r>
              <a:rPr lang="hu-HU" sz="1600" b="0" dirty="0"/>
              <a:t>Itt megkaphatjuk  hogy országonkénti mennyi csapat van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446BDF5E-C776-4D18-A074-26F0D9F4E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0349" y="2858020"/>
            <a:ext cx="3529192" cy="1117154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4D313F8F-5BBF-47BC-8180-545EC1E88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238097" cy="3975174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AE6E1C40-EA4F-4BA7-90C1-91D2D3B0C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349" y="567298"/>
            <a:ext cx="2909577" cy="165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7D317A-AC20-42BA-8720-67ADBCF55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669331"/>
            <a:ext cx="10571998" cy="970450"/>
          </a:xfrm>
        </p:spPr>
        <p:txBody>
          <a:bodyPr/>
          <a:lstStyle/>
          <a:p>
            <a:r>
              <a:rPr lang="hu-HU" sz="1600" b="0" dirty="0"/>
              <a:t>Itt megkapjuk a 3 legtöbb bajnoki címmel rendelkező csapatot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F27F94A-6566-4BBD-831B-F3EF0B43E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142" y="2787385"/>
            <a:ext cx="2673032" cy="149041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B06427D2-FC7E-4A82-AB88-14336FA4B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3997800" cy="4277802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DFD95525-DBE9-47A9-9D4B-FDD3E56AE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142" y="1323382"/>
            <a:ext cx="3650675" cy="81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83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TM03457503[[fn=Jegyezhető]]</Template>
  <TotalTime>34</TotalTime>
  <Words>39</Words>
  <Application>Microsoft Office PowerPoint</Application>
  <PresentationFormat>Szélesvásznú</PresentationFormat>
  <Paragraphs>12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Jegyezhető</vt:lpstr>
      <vt:lpstr>Linq bemutatása</vt:lpstr>
      <vt:lpstr>Egyszerű Linq</vt:lpstr>
      <vt:lpstr>PowerPoint-bemutató</vt:lpstr>
      <vt:lpstr>Itt megkaphatjuk  hogy országonkénti mennyi csapat van</vt:lpstr>
      <vt:lpstr>Itt megkapjuk a 3 legtöbb bajnoki címmel rendelkező csapatot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A19</dc:creator>
  <cp:lastModifiedBy>A19</cp:lastModifiedBy>
  <cp:revision>5</cp:revision>
  <dcterms:created xsi:type="dcterms:W3CDTF">2024-01-29T12:19:52Z</dcterms:created>
  <dcterms:modified xsi:type="dcterms:W3CDTF">2024-02-28T10:29:15Z</dcterms:modified>
</cp:coreProperties>
</file>