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6915B-8793-4D87-A3D4-F776A2C7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Linq</a:t>
            </a:r>
            <a:r>
              <a:rPr lang="hu-HU" dirty="0"/>
              <a:t>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18E568-06BB-4BEA-87A7-50A9E7B4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634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- Fehér Zsolt Dorián</a:t>
            </a:r>
          </a:p>
          <a:p>
            <a:r>
              <a:rPr lang="hu-HU" dirty="0"/>
              <a:t>- Nagy Ferenc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19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CAF8FC-6D2F-4B65-A552-C54FAACB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 err="1"/>
              <a:t>Dictionary</a:t>
            </a:r>
            <a:r>
              <a:rPr lang="hu-HU" dirty="0"/>
              <a:t>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41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53D03-2FC7-4CFD-B929-4C6EB72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64" y="5307234"/>
            <a:ext cx="10571998" cy="970450"/>
          </a:xfrm>
        </p:spPr>
        <p:txBody>
          <a:bodyPr/>
          <a:lstStyle/>
          <a:p>
            <a:r>
              <a:rPr lang="hu-HU" sz="2800" dirty="0"/>
              <a:t>Átlagosan mennyi bajnoki címmel rendelkezik egy adott ország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DE1B71A-9330-46ED-9BD4-62F73E7B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4572" cy="520804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632F703-7C3F-494F-B348-41E6CDDA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82" y="0"/>
            <a:ext cx="3525179" cy="11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6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595FC-E2EF-4EE7-9F02-43B1A851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94" y="4375133"/>
            <a:ext cx="10571998" cy="970450"/>
          </a:xfrm>
        </p:spPr>
        <p:txBody>
          <a:bodyPr/>
          <a:lstStyle/>
          <a:p>
            <a:r>
              <a:rPr lang="hu-HU" sz="2800" dirty="0"/>
              <a:t>Egy adott csapat minden adata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E6DF441-0F51-4808-A912-7DC0F11F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73165" cy="398360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36CAD57-A658-4C19-8DBC-FDF60968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62" y="0"/>
            <a:ext cx="6624938" cy="6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476E8-91C4-4CF2-A95D-70D4941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Egyszerű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8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708FE8-85B9-464D-84B1-1B824BF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400" b="1" dirty="0"/>
              <a:t>Ebben a feladatban az összes csapatot névsor szerint sorakoztatja fel</a:t>
            </a:r>
          </a:p>
        </p:txBody>
      </p:sp>
      <p:pic>
        <p:nvPicPr>
          <p:cNvPr id="5" name="Tartalom helye 1">
            <a:extLst>
              <a:ext uri="{FF2B5EF4-FFF2-40B4-BE49-F238E27FC236}">
                <a16:creationId xmlns:a16="http://schemas.microsoft.com/office/drawing/2014/main" id="{C7176735-5E8E-4222-8CB2-909563DB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13" y="0"/>
            <a:ext cx="4585814" cy="41619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9ED98C2-6F67-4E7D-AD75-B651947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9" y="0"/>
            <a:ext cx="3877216" cy="2333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0274CF-A645-4FF6-B5C6-4339D19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9" y="2543051"/>
            <a:ext cx="227679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B22A7-6972-409F-90E8-6FD0B8E6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074"/>
            <a:ext cx="10571998" cy="970450"/>
          </a:xfrm>
        </p:spPr>
        <p:txBody>
          <a:bodyPr/>
          <a:lstStyle/>
          <a:p>
            <a:r>
              <a:rPr lang="hu-HU" sz="2400" dirty="0"/>
              <a:t>Itt megkaphatjuk  hogy országonkénti mennyi csapat van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46BDF5E-C776-4D18-A074-26F0D9F4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349" y="2858020"/>
            <a:ext cx="3529192" cy="111715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313F8F-5BBF-47BC-8180-545EC1E8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31527" cy="48565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E6E1C40-EA4F-4BA7-90C1-91D2D3B0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49" y="567298"/>
            <a:ext cx="2909577" cy="1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D317A-AC20-42BA-8720-67ADBCF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69331"/>
            <a:ext cx="10571998" cy="970450"/>
          </a:xfrm>
        </p:spPr>
        <p:txBody>
          <a:bodyPr/>
          <a:lstStyle/>
          <a:p>
            <a:r>
              <a:rPr lang="hu-HU" sz="2000" dirty="0"/>
              <a:t>Itt megkapjuk a 3 legtöbb bajnoki címmel rendelkező csapatot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27F94A-6566-4BBD-831B-F3EF0B43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2" y="2787385"/>
            <a:ext cx="2673032" cy="14904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6427D2-FC7E-4A82-AB88-14336FA4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997800" cy="42778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D95525-DBE9-47A9-9D4B-FDD3E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2" y="1323382"/>
            <a:ext cx="3650675" cy="8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8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D959571-1701-4182-8BFA-17A9BA1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Többtáblás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35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4AB4D-7839-4A42-84D1-61A2FC6B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86" y="4211113"/>
            <a:ext cx="10571998" cy="743659"/>
          </a:xfrm>
        </p:spPr>
        <p:txBody>
          <a:bodyPr/>
          <a:lstStyle/>
          <a:p>
            <a:r>
              <a:rPr lang="hu-HU" sz="1600" dirty="0"/>
              <a:t>Csoportosítja a pozíciókat hogy hol játszanak.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E0555A-090E-429B-BC18-9BDF3ED9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1" y="2402338"/>
            <a:ext cx="1802279" cy="16755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75D2B2-EB74-4299-8ECF-D7AB1DBD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6" y="604921"/>
            <a:ext cx="2735024" cy="24419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C3BAAC-F5DF-4CBA-A296-158EDE6A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66" y="1"/>
            <a:ext cx="4100184" cy="39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66EA8-F18F-4AC1-99DB-88EABC8C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3692454"/>
            <a:ext cx="10571998" cy="970450"/>
          </a:xfrm>
        </p:spPr>
        <p:txBody>
          <a:bodyPr/>
          <a:lstStyle/>
          <a:p>
            <a:r>
              <a:rPr lang="hu-HU" sz="1600" dirty="0"/>
              <a:t>A focisták éves fizetésének átlagát számolja ki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724962C-CC59-4F0C-8A13-B233EC17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3227" cy="316554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1CE2E26-2E66-43B3-8AC4-0AA122BD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86" y="3228354"/>
            <a:ext cx="4469544" cy="4012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81BC314-A154-4BB7-8BF6-A5942B6B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6" y="1795593"/>
            <a:ext cx="1831524" cy="10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F88CFF-2C25-4B70-BAD4-D8251152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03" y="4030359"/>
            <a:ext cx="10571998" cy="970450"/>
          </a:xfrm>
        </p:spPr>
        <p:txBody>
          <a:bodyPr/>
          <a:lstStyle/>
          <a:p>
            <a:r>
              <a:rPr lang="hu-HU" sz="1600" dirty="0"/>
              <a:t>Játékosok melyik csapathoz tartoznak.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9C22651-62E0-4913-A04C-0FDF504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"/>
            <a:ext cx="4932339" cy="468123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F63587C-0DFE-4A6A-BC8E-D5A2C96B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88" y="2117230"/>
            <a:ext cx="3750638" cy="17190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03FFDAE-4821-4A21-956A-1D7DDACB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60" y="135077"/>
            <a:ext cx="3288367" cy="19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124</TotalTime>
  <Words>75</Words>
  <Application>Microsoft Office PowerPoint</Application>
  <PresentationFormat>Szélesvásznú</PresentationFormat>
  <Paragraphs>19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Jegyezhető</vt:lpstr>
      <vt:lpstr>Linq bemutatása</vt:lpstr>
      <vt:lpstr>Egyszerű Linq</vt:lpstr>
      <vt:lpstr>PowerPoint-bemutató</vt:lpstr>
      <vt:lpstr>Itt megkaphatjuk  hogy országonkénti mennyi csapat van</vt:lpstr>
      <vt:lpstr>Itt megkapjuk a 3 legtöbb bajnoki címmel rendelkező csapatot</vt:lpstr>
      <vt:lpstr>Többtáblás Linq</vt:lpstr>
      <vt:lpstr>Csoportosítja a pozíciókat hogy hol játszanak.</vt:lpstr>
      <vt:lpstr>A focisták éves fizetésének átlagát számolja ki</vt:lpstr>
      <vt:lpstr>Játékosok melyik csapathoz tartoznak.</vt:lpstr>
      <vt:lpstr>Dictionary Linq</vt:lpstr>
      <vt:lpstr>Átlagosan mennyi bajnoki címmel rendelkezik egy adott ország</vt:lpstr>
      <vt:lpstr>Egy adott csapat minden 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A19</dc:creator>
  <cp:lastModifiedBy>Nagy Ferenc</cp:lastModifiedBy>
  <cp:revision>13</cp:revision>
  <dcterms:created xsi:type="dcterms:W3CDTF">2024-01-29T12:19:52Z</dcterms:created>
  <dcterms:modified xsi:type="dcterms:W3CDTF">2024-02-29T20:31:25Z</dcterms:modified>
</cp:coreProperties>
</file>