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5A6DFF6-B529-4A85-8C37-9BCAC46951C3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CB9F900-4A56-4C35-9B5F-3D8927FB65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041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DFF6-B529-4A85-8C37-9BCAC46951C3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F900-4A56-4C35-9B5F-3D8927FB65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856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DFF6-B529-4A85-8C37-9BCAC46951C3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F900-4A56-4C35-9B5F-3D8927FB65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2719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DFF6-B529-4A85-8C37-9BCAC46951C3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F900-4A56-4C35-9B5F-3D8927FB65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4313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DFF6-B529-4A85-8C37-9BCAC46951C3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F900-4A56-4C35-9B5F-3D8927FB65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415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DFF6-B529-4A85-8C37-9BCAC46951C3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F900-4A56-4C35-9B5F-3D8927FB65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512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DFF6-B529-4A85-8C37-9BCAC46951C3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F900-4A56-4C35-9B5F-3D8927FB65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8208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5A6DFF6-B529-4A85-8C37-9BCAC46951C3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F900-4A56-4C35-9B5F-3D8927FB65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977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5A6DFF6-B529-4A85-8C37-9BCAC46951C3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F900-4A56-4C35-9B5F-3D8927FB65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037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DFF6-B529-4A85-8C37-9BCAC46951C3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F900-4A56-4C35-9B5F-3D8927FB65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504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DFF6-B529-4A85-8C37-9BCAC46951C3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F900-4A56-4C35-9B5F-3D8927FB65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793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DFF6-B529-4A85-8C37-9BCAC46951C3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F900-4A56-4C35-9B5F-3D8927FB65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135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DFF6-B529-4A85-8C37-9BCAC46951C3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F900-4A56-4C35-9B5F-3D8927FB65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67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DFF6-B529-4A85-8C37-9BCAC46951C3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F900-4A56-4C35-9B5F-3D8927FB65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347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DFF6-B529-4A85-8C37-9BCAC46951C3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F900-4A56-4C35-9B5F-3D8927FB65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475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DFF6-B529-4A85-8C37-9BCAC46951C3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F900-4A56-4C35-9B5F-3D8927FB65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516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DFF6-B529-4A85-8C37-9BCAC46951C3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F900-4A56-4C35-9B5F-3D8927FB65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81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5A6DFF6-B529-4A85-8C37-9BCAC46951C3}" type="datetimeFigureOut">
              <a:rPr lang="hu-HU" smtClean="0"/>
              <a:t>2023. 05. 26.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CB9F900-4A56-4C35-9B5F-3D8927FB65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76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Utazási iroda </a:t>
            </a:r>
            <a:r>
              <a:rPr lang="hu-HU" dirty="0"/>
              <a:t>program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fehér tamás</a:t>
            </a:r>
          </a:p>
          <a:p>
            <a:r>
              <a:rPr lang="hu-HU" dirty="0"/>
              <a:t>	</a:t>
            </a:r>
            <a:r>
              <a:rPr lang="hu-HU" dirty="0" smtClean="0"/>
              <a:t>	    bolgár </a:t>
            </a:r>
            <a:r>
              <a:rPr lang="hu-HU" dirty="0" err="1" smtClean="0"/>
              <a:t>milán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435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Létrehoztuk a menüt!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95" y="3387596"/>
            <a:ext cx="4820323" cy="1848108"/>
          </a:xfrm>
        </p:spPr>
      </p:pic>
    </p:spTree>
    <p:extLst>
      <p:ext uri="{BB962C8B-B14F-4D97-AF65-F5344CB8AC3E}">
        <p14:creationId xmlns:p14="http://schemas.microsoft.com/office/powerpoint/2010/main" val="25682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Ami eredménye képpen ezt a megjelenítést kaptuk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457" y="2781301"/>
            <a:ext cx="4440406" cy="2949698"/>
          </a:xfrm>
        </p:spPr>
      </p:pic>
    </p:spTree>
    <p:extLst>
      <p:ext uri="{BB962C8B-B14F-4D97-AF65-F5344CB8AC3E}">
        <p14:creationId xmlns:p14="http://schemas.microsoft.com/office/powerpoint/2010/main" val="228767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Adatszerkezetnek az osztályt választottuk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67" y="2290441"/>
            <a:ext cx="5189296" cy="4486985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2190040"/>
            <a:ext cx="5677381" cy="458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Nyomtatás megoldása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77" y="2603500"/>
            <a:ext cx="6215558" cy="3416300"/>
          </a:xfrm>
        </p:spPr>
      </p:pic>
    </p:spTree>
    <p:extLst>
      <p:ext uri="{BB962C8B-B14F-4D97-AF65-F5344CB8AC3E}">
        <p14:creationId xmlns:p14="http://schemas.microsoft.com/office/powerpoint/2010/main" val="374481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állományunk a „</a:t>
            </a:r>
            <a:r>
              <a:rPr lang="hu-HU" dirty="0" err="1" smtClean="0"/>
              <a:t>nyomtatás”utáni</a:t>
            </a:r>
            <a:r>
              <a:rPr lang="hu-HU" smtClean="0"/>
              <a:t> megjelenítése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126" y="2603500"/>
            <a:ext cx="4774061" cy="3416300"/>
          </a:xfrm>
        </p:spPr>
      </p:pic>
    </p:spTree>
    <p:extLst>
      <p:ext uri="{BB962C8B-B14F-4D97-AF65-F5344CB8AC3E}">
        <p14:creationId xmlns:p14="http://schemas.microsoft.com/office/powerpoint/2010/main" val="334954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nácsterem">
  <a:themeElements>
    <a:clrScheme name="Tanácstere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TM02900722[[fn=Tanácsterem]]</Template>
  <TotalTime>9</TotalTime>
  <Words>37</Words>
  <Application>Microsoft Office PowerPoint</Application>
  <PresentationFormat>Szélesvásznú</PresentationFormat>
  <Paragraphs>8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Tanácsterem</vt:lpstr>
      <vt:lpstr>Utazási iroda program  </vt:lpstr>
      <vt:lpstr>Létrehoztuk a menüt!</vt:lpstr>
      <vt:lpstr>Ami eredménye képpen ezt a megjelenítést kaptuk</vt:lpstr>
      <vt:lpstr>Adatszerkezetnek az osztályt választottuk</vt:lpstr>
      <vt:lpstr>Nyomtatás megoldása</vt:lpstr>
      <vt:lpstr>Az állományunk a „nyomtatás”utáni megjelenítése</vt:lpstr>
    </vt:vector>
  </TitlesOfParts>
  <Company>MSZC Kandó Kálmán Informatikai Technikum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Utazási iroda program</dc:title>
  <dc:creator>Fehér Tamás</dc:creator>
  <cp:lastModifiedBy>Fehér Tamás</cp:lastModifiedBy>
  <cp:revision>2</cp:revision>
  <dcterms:created xsi:type="dcterms:W3CDTF">2023-05-26T08:31:20Z</dcterms:created>
  <dcterms:modified xsi:type="dcterms:W3CDTF">2023-05-26T08:40:34Z</dcterms:modified>
</cp:coreProperties>
</file>