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21"/>
  </p:notesMasterIdLst>
  <p:sldIdLst>
    <p:sldId id="256" r:id="rId12"/>
    <p:sldId id="257" r:id="rId13"/>
    <p:sldId id="258" r:id="rId14"/>
    <p:sldId id="259" r:id="rId15"/>
    <p:sldId id="260" r:id="rId16"/>
    <p:sldId id="261" r:id="rId17"/>
    <p:sldId id="262" r:id="rId18"/>
    <p:sldId id="265" r:id="rId19"/>
    <p:sldId id="264"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F97346-AD75-65B6-99F4-2269F5DE80BE}" v="854" dt="2025-08-25T19:30:00.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pt-BR" sz="1800" b="0" strike="noStrike" spc="-1">
                <a:solidFill>
                  <a:schemeClr val="dk1"/>
                </a:solidFill>
                <a:latin typeface="Aptos"/>
              </a:rPr>
              <a:t>Click to move the slide</a:t>
            </a:r>
          </a:p>
        </p:txBody>
      </p:sp>
      <p:sp>
        <p:nvSpPr>
          <p:cNvPr id="6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6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69" name="PlaceHolder 4"/>
          <p:cNvSpPr>
            <a:spLocks noGrp="1"/>
          </p:cNvSpPr>
          <p:nvPr>
            <p:ph type="dt" idx="34"/>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70" name="PlaceHolder 5"/>
          <p:cNvSpPr>
            <a:spLocks noGrp="1"/>
          </p:cNvSpPr>
          <p:nvPr>
            <p:ph type="ftr" idx="35"/>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71" name="PlaceHolder 6"/>
          <p:cNvSpPr>
            <a:spLocks noGrp="1"/>
          </p:cNvSpPr>
          <p:nvPr>
            <p:ph type="sldNum" idx="36"/>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CEE4E7AF-5D9C-4EA3-9302-F1F2C9F9E7DB}" type="slidenum">
              <a:rPr lang="en-US" sz="1400" b="0" strike="noStrike" spc="-1">
                <a:solidFill>
                  <a:srgbClr val="000000"/>
                </a:solidFill>
                <a:latin typeface="Times New Roman"/>
              </a:rPr>
              <a:t>‹nº›</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noRot="1" noChangeAspect="1"/>
          </p:cNvSpPr>
          <p:nvPr>
            <p:ph type="sldImg"/>
          </p:nvPr>
        </p:nvSpPr>
        <p:spPr>
          <a:xfrm>
            <a:off x="685800" y="1143000"/>
            <a:ext cx="5486040" cy="3085920"/>
          </a:xfrm>
          <a:prstGeom prst="rect">
            <a:avLst/>
          </a:prstGeom>
          <a:ln w="0">
            <a:noFill/>
          </a:ln>
        </p:spPr>
      </p:sp>
      <p:sp>
        <p:nvSpPr>
          <p:cNvPr id="114"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15" name="PlaceHolder 3"/>
          <p:cNvSpPr>
            <a:spLocks noGrp="1"/>
          </p:cNvSpPr>
          <p:nvPr>
            <p:ph type="sldNum" idx="37"/>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pt-BR" sz="1200" b="0" strike="noStrike" spc="-1">
                <a:solidFill>
                  <a:srgbClr val="000000"/>
                </a:solidFill>
                <a:latin typeface="Times New Roman"/>
              </a:defRPr>
            </a:lvl1pPr>
          </a:lstStyle>
          <a:p>
            <a:pPr indent="0" algn="r">
              <a:lnSpc>
                <a:spcPct val="100000"/>
              </a:lnSpc>
              <a:buNone/>
            </a:pPr>
            <a:fld id="{1152C8AE-5DF1-47D8-8CA8-EA64DC64A811}" type="slidenum">
              <a:rPr lang="pt-BR" sz="1200" b="0" strike="noStrike" spc="-1">
                <a:solidFill>
                  <a:srgbClr val="000000"/>
                </a:solidFill>
                <a:latin typeface="Times New Roman"/>
              </a:rPr>
              <a:t>1</a:t>
            </a:fld>
            <a:endParaRPr lang="en-US"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685800" y="1143000"/>
            <a:ext cx="5486040" cy="3085920"/>
          </a:xfrm>
          <a:prstGeom prst="rect">
            <a:avLst/>
          </a:prstGeom>
          <a:ln w="0">
            <a:noFill/>
          </a:ln>
        </p:spPr>
      </p:sp>
      <p:sp>
        <p:nvSpPr>
          <p:cNvPr id="117"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18" name="PlaceHolder 3"/>
          <p:cNvSpPr>
            <a:spLocks noGrp="1"/>
          </p:cNvSpPr>
          <p:nvPr>
            <p:ph type="sldNum" idx="38"/>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pt-BR" sz="1200" b="0" strike="noStrike" spc="-1">
                <a:solidFill>
                  <a:srgbClr val="000000"/>
                </a:solidFill>
                <a:latin typeface="Times New Roman"/>
              </a:defRPr>
            </a:lvl1pPr>
          </a:lstStyle>
          <a:p>
            <a:pPr indent="0" algn="r">
              <a:lnSpc>
                <a:spcPct val="100000"/>
              </a:lnSpc>
              <a:buNone/>
            </a:pPr>
            <a:fld id="{02D4638F-F3C6-4DF4-99CE-DAED1BFE5F27}" type="slidenum">
              <a:rPr lang="pt-BR" sz="1200" b="0" strike="noStrike" spc="-1">
                <a:solidFill>
                  <a:srgbClr val="000000"/>
                </a:solidFill>
                <a:latin typeface="Times New Roman"/>
              </a:rPr>
              <a:t>2</a:t>
            </a:fld>
            <a:endParaRPr lang="en-US"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noRot="1" noChangeAspect="1"/>
          </p:cNvSpPr>
          <p:nvPr>
            <p:ph type="sldImg"/>
          </p:nvPr>
        </p:nvSpPr>
        <p:spPr>
          <a:xfrm>
            <a:off x="685800" y="1143000"/>
            <a:ext cx="5486040" cy="3085920"/>
          </a:xfrm>
          <a:prstGeom prst="rect">
            <a:avLst/>
          </a:prstGeom>
          <a:ln w="0">
            <a:noFill/>
          </a:ln>
        </p:spPr>
      </p:sp>
      <p:sp>
        <p:nvSpPr>
          <p:cNvPr id="120"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21" name="PlaceHolder 3"/>
          <p:cNvSpPr>
            <a:spLocks noGrp="1"/>
          </p:cNvSpPr>
          <p:nvPr>
            <p:ph type="sldNum" idx="39"/>
          </p:nvPr>
        </p:nvSpPr>
        <p:spPr>
          <a:xfrm>
            <a:off x="3884760" y="8685360"/>
            <a:ext cx="2971440" cy="45828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pt-BR" sz="1200" b="0" strike="noStrike" spc="-1">
                <a:solidFill>
                  <a:srgbClr val="000000"/>
                </a:solidFill>
                <a:latin typeface="Aptos"/>
                <a:ea typeface="+mn-ea"/>
              </a:defRPr>
            </a:lvl1pPr>
          </a:lstStyle>
          <a:p>
            <a:pPr indent="0" algn="r" defTabSz="914400">
              <a:lnSpc>
                <a:spcPct val="100000"/>
              </a:lnSpc>
              <a:buNone/>
              <a:tabLst>
                <a:tab pos="0" algn="l"/>
              </a:tabLst>
            </a:pPr>
            <a:fld id="{3D2A3791-68D8-482A-8C27-F1DA79AF7A16}" type="slidenum">
              <a:rPr lang="pt-BR" sz="1200" b="0" strike="noStrike" spc="-1">
                <a:solidFill>
                  <a:srgbClr val="000000"/>
                </a:solidFill>
                <a:latin typeface="Aptos"/>
                <a:ea typeface="+mn-ea"/>
              </a:rPr>
              <a:t>3</a:t>
            </a:fld>
            <a:endParaRPr lang="en-US"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noRot="1" noChangeAspect="1"/>
          </p:cNvSpPr>
          <p:nvPr>
            <p:ph type="sldImg"/>
          </p:nvPr>
        </p:nvSpPr>
        <p:spPr>
          <a:xfrm>
            <a:off x="685800" y="1143000"/>
            <a:ext cx="5486040" cy="3085920"/>
          </a:xfrm>
          <a:prstGeom prst="rect">
            <a:avLst/>
          </a:prstGeom>
          <a:ln w="0">
            <a:noFill/>
          </a:ln>
        </p:spPr>
      </p:sp>
      <p:sp>
        <p:nvSpPr>
          <p:cNvPr id="123"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24" name="PlaceHolder 3"/>
          <p:cNvSpPr>
            <a:spLocks noGrp="1"/>
          </p:cNvSpPr>
          <p:nvPr>
            <p:ph type="sldNum" idx="40"/>
          </p:nvPr>
        </p:nvSpPr>
        <p:spPr>
          <a:xfrm>
            <a:off x="3884760" y="8685360"/>
            <a:ext cx="2971440" cy="45828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pt-BR" sz="1200" b="0" strike="noStrike" spc="-1">
                <a:solidFill>
                  <a:srgbClr val="000000"/>
                </a:solidFill>
                <a:latin typeface="Aptos"/>
                <a:ea typeface="+mn-ea"/>
              </a:defRPr>
            </a:lvl1pPr>
          </a:lstStyle>
          <a:p>
            <a:pPr indent="0" algn="r" defTabSz="914400">
              <a:lnSpc>
                <a:spcPct val="100000"/>
              </a:lnSpc>
              <a:buNone/>
              <a:tabLst>
                <a:tab pos="0" algn="l"/>
              </a:tabLst>
            </a:pPr>
            <a:fld id="{BEB51A30-7266-48BD-BA38-2B2B37AC11BE}" type="slidenum">
              <a:rPr lang="pt-BR" sz="1200" b="0" strike="noStrike" spc="-1">
                <a:solidFill>
                  <a:srgbClr val="000000"/>
                </a:solidFill>
                <a:latin typeface="Aptos"/>
                <a:ea typeface="+mn-ea"/>
              </a:rPr>
              <a:t>4</a:t>
            </a:fld>
            <a:endParaRPr lang="en-US"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noRot="1" noChangeAspect="1"/>
          </p:cNvSpPr>
          <p:nvPr>
            <p:ph type="sldImg"/>
          </p:nvPr>
        </p:nvSpPr>
        <p:spPr>
          <a:xfrm>
            <a:off x="685800" y="1143000"/>
            <a:ext cx="5486040" cy="3085920"/>
          </a:xfrm>
          <a:prstGeom prst="rect">
            <a:avLst/>
          </a:prstGeom>
          <a:ln w="0">
            <a:noFill/>
          </a:ln>
        </p:spPr>
      </p:sp>
      <p:sp>
        <p:nvSpPr>
          <p:cNvPr id="126"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27" name="PlaceHolder 3"/>
          <p:cNvSpPr>
            <a:spLocks noGrp="1"/>
          </p:cNvSpPr>
          <p:nvPr>
            <p:ph type="sldNum" idx="41"/>
          </p:nvPr>
        </p:nvSpPr>
        <p:spPr>
          <a:xfrm>
            <a:off x="3884760" y="8685360"/>
            <a:ext cx="2971440" cy="45828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pt-BR" sz="1200" b="0" strike="noStrike" spc="-1">
                <a:solidFill>
                  <a:srgbClr val="000000"/>
                </a:solidFill>
                <a:latin typeface="Aptos"/>
                <a:ea typeface="+mn-ea"/>
              </a:defRPr>
            </a:lvl1pPr>
          </a:lstStyle>
          <a:p>
            <a:pPr indent="0" algn="r" defTabSz="914400">
              <a:lnSpc>
                <a:spcPct val="100000"/>
              </a:lnSpc>
              <a:buNone/>
              <a:tabLst>
                <a:tab pos="0" algn="l"/>
              </a:tabLst>
            </a:pPr>
            <a:fld id="{0AAE988D-2C7A-4D58-95D4-457174EEB81D}" type="slidenum">
              <a:rPr lang="pt-BR" sz="1200" b="0" strike="noStrike" spc="-1">
                <a:solidFill>
                  <a:srgbClr val="000000"/>
                </a:solidFill>
                <a:latin typeface="Aptos"/>
                <a:ea typeface="+mn-ea"/>
              </a:rPr>
              <a:t>5</a:t>
            </a:fld>
            <a:endParaRPr lang="en-US"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noRot="1" noChangeAspect="1"/>
          </p:cNvSpPr>
          <p:nvPr>
            <p:ph type="sldImg"/>
          </p:nvPr>
        </p:nvSpPr>
        <p:spPr>
          <a:xfrm>
            <a:off x="685800" y="1143000"/>
            <a:ext cx="5486040" cy="3085920"/>
          </a:xfrm>
          <a:prstGeom prst="rect">
            <a:avLst/>
          </a:prstGeom>
          <a:ln w="0">
            <a:noFill/>
          </a:ln>
        </p:spPr>
      </p:sp>
      <p:sp>
        <p:nvSpPr>
          <p:cNvPr id="129"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30" name="PlaceHolder 3"/>
          <p:cNvSpPr>
            <a:spLocks noGrp="1"/>
          </p:cNvSpPr>
          <p:nvPr>
            <p:ph type="sldNum" idx="42"/>
          </p:nvPr>
        </p:nvSpPr>
        <p:spPr>
          <a:xfrm>
            <a:off x="3884760" y="8685360"/>
            <a:ext cx="2971440" cy="45828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pt-BR" sz="1200" b="0" strike="noStrike" spc="-1">
                <a:solidFill>
                  <a:srgbClr val="000000"/>
                </a:solidFill>
                <a:latin typeface="Aptos"/>
                <a:ea typeface="+mn-ea"/>
              </a:defRPr>
            </a:lvl1pPr>
          </a:lstStyle>
          <a:p>
            <a:pPr indent="0" algn="r" defTabSz="914400">
              <a:lnSpc>
                <a:spcPct val="100000"/>
              </a:lnSpc>
              <a:buNone/>
              <a:tabLst>
                <a:tab pos="0" algn="l"/>
              </a:tabLst>
            </a:pPr>
            <a:fld id="{F6B09D70-7F70-499E-B16A-2FA196FB29D1}" type="slidenum">
              <a:rPr lang="pt-BR" sz="1200" b="0" strike="noStrike" spc="-1">
                <a:solidFill>
                  <a:srgbClr val="000000"/>
                </a:solidFill>
                <a:latin typeface="Aptos"/>
                <a:ea typeface="+mn-ea"/>
              </a:rPr>
              <a:t>6</a:t>
            </a:fld>
            <a:endParaRPr lang="en-US"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685800" y="1143000"/>
            <a:ext cx="5486400" cy="3086100"/>
          </a:xfrm>
          <a:prstGeom prst="rect">
            <a:avLst/>
          </a:prstGeom>
          <a:ln w="0">
            <a:noFill/>
          </a:ln>
        </p:spPr>
      </p:sp>
      <p:sp>
        <p:nvSpPr>
          <p:cNvPr id="132"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33" name="PlaceHolder 3"/>
          <p:cNvSpPr>
            <a:spLocks noGrp="1"/>
          </p:cNvSpPr>
          <p:nvPr>
            <p:ph type="sldNum" idx="43"/>
          </p:nvPr>
        </p:nvSpPr>
        <p:spPr>
          <a:xfrm>
            <a:off x="3884760" y="8685360"/>
            <a:ext cx="2971440" cy="45828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pt-BR" sz="1200" b="0" strike="noStrike" spc="-1">
                <a:solidFill>
                  <a:srgbClr val="000000"/>
                </a:solidFill>
                <a:latin typeface="Aptos"/>
                <a:ea typeface="+mn-ea"/>
              </a:defRPr>
            </a:lvl1pPr>
          </a:lstStyle>
          <a:p>
            <a:pPr indent="0" algn="r" defTabSz="914400">
              <a:lnSpc>
                <a:spcPct val="100000"/>
              </a:lnSpc>
              <a:buNone/>
              <a:tabLst>
                <a:tab pos="0" algn="l"/>
              </a:tabLst>
            </a:pPr>
            <a:fld id="{D9AEC330-A08E-4110-8E90-DDCED1079C8C}" type="slidenum">
              <a:rPr lang="pt-BR" sz="1200" b="0" strike="noStrike" spc="-1">
                <a:solidFill>
                  <a:srgbClr val="000000"/>
                </a:solidFill>
                <a:latin typeface="Aptos"/>
                <a:ea typeface="+mn-ea"/>
              </a:rPr>
              <a:t>7</a:t>
            </a:fld>
            <a:endParaRPr lang="en-US"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D5D2C-EBF8-D83E-FBE1-93D41F440B87}"/>
            </a:ext>
          </a:extLst>
        </p:cNvPr>
        <p:cNvGrpSpPr/>
        <p:nvPr/>
      </p:nvGrpSpPr>
      <p:grpSpPr>
        <a:xfrm>
          <a:off x="0" y="0"/>
          <a:ext cx="0" cy="0"/>
          <a:chOff x="0" y="0"/>
          <a:chExt cx="0" cy="0"/>
        </a:xfrm>
      </p:grpSpPr>
      <p:sp>
        <p:nvSpPr>
          <p:cNvPr id="131" name="PlaceHolder 1">
            <a:extLst>
              <a:ext uri="{FF2B5EF4-FFF2-40B4-BE49-F238E27FC236}">
                <a16:creationId xmlns:a16="http://schemas.microsoft.com/office/drawing/2014/main" id="{7E07C6EF-C690-3E0E-6ED5-2A0FDED6522B}"/>
              </a:ext>
            </a:extLst>
          </p:cNvPr>
          <p:cNvSpPr>
            <a:spLocks noGrp="1" noRot="1" noChangeAspect="1"/>
          </p:cNvSpPr>
          <p:nvPr>
            <p:ph type="sldImg"/>
          </p:nvPr>
        </p:nvSpPr>
        <p:spPr>
          <a:xfrm>
            <a:off x="685800" y="1143000"/>
            <a:ext cx="5486400" cy="3086100"/>
          </a:xfrm>
          <a:prstGeom prst="rect">
            <a:avLst/>
          </a:prstGeom>
          <a:ln w="0">
            <a:noFill/>
          </a:ln>
        </p:spPr>
      </p:sp>
      <p:sp>
        <p:nvSpPr>
          <p:cNvPr id="132" name="PlaceHolder 2">
            <a:extLst>
              <a:ext uri="{FF2B5EF4-FFF2-40B4-BE49-F238E27FC236}">
                <a16:creationId xmlns:a16="http://schemas.microsoft.com/office/drawing/2014/main" id="{80734963-4AE0-DC35-C375-C35DD95EBBB3}"/>
              </a:ext>
            </a:extLst>
          </p:cNvPr>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33" name="PlaceHolder 3">
            <a:extLst>
              <a:ext uri="{FF2B5EF4-FFF2-40B4-BE49-F238E27FC236}">
                <a16:creationId xmlns:a16="http://schemas.microsoft.com/office/drawing/2014/main" id="{400CE717-4D48-A4D8-ACE8-0EED573193D8}"/>
              </a:ext>
            </a:extLst>
          </p:cNvPr>
          <p:cNvSpPr>
            <a:spLocks noGrp="1"/>
          </p:cNvSpPr>
          <p:nvPr>
            <p:ph type="sldNum" idx="43"/>
          </p:nvPr>
        </p:nvSpPr>
        <p:spPr>
          <a:xfrm>
            <a:off x="3884760" y="8685360"/>
            <a:ext cx="2971440" cy="45828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pt-BR" sz="1200" b="0" strike="noStrike" spc="-1">
                <a:solidFill>
                  <a:srgbClr val="000000"/>
                </a:solidFill>
                <a:latin typeface="Aptos"/>
                <a:ea typeface="+mn-ea"/>
              </a:defRPr>
            </a:lvl1pPr>
          </a:lstStyle>
          <a:p>
            <a:pPr indent="0" algn="r" defTabSz="914400">
              <a:lnSpc>
                <a:spcPct val="100000"/>
              </a:lnSpc>
              <a:buNone/>
              <a:tabLst>
                <a:tab pos="0" algn="l"/>
              </a:tabLst>
            </a:pPr>
            <a:fld id="{D9AEC330-A08E-4110-8E90-DDCED1079C8C}" type="slidenum">
              <a:rPr lang="pt-BR" sz="1200" b="0" strike="noStrike" spc="-1">
                <a:solidFill>
                  <a:srgbClr val="000000"/>
                </a:solidFill>
                <a:latin typeface="Aptos"/>
                <a:ea typeface="+mn-ea"/>
              </a:rPr>
              <a:t>8</a:t>
            </a:fld>
            <a:endParaRPr lang="en-US" sz="1200" b="0" strike="noStrike" spc="-1">
              <a:solidFill>
                <a:srgbClr val="000000"/>
              </a:solidFill>
              <a:latin typeface="Times New Roman"/>
            </a:endParaRPr>
          </a:p>
        </p:txBody>
      </p:sp>
    </p:spTree>
    <p:extLst>
      <p:ext uri="{BB962C8B-B14F-4D97-AF65-F5344CB8AC3E}">
        <p14:creationId xmlns:p14="http://schemas.microsoft.com/office/powerpoint/2010/main" val="33370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685800" y="1143000"/>
            <a:ext cx="5486040" cy="3085920"/>
          </a:xfrm>
          <a:prstGeom prst="rect">
            <a:avLst/>
          </a:prstGeom>
          <a:ln w="0">
            <a:noFill/>
          </a:ln>
        </p:spPr>
      </p:sp>
      <p:sp>
        <p:nvSpPr>
          <p:cNvPr id="138"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39" name="PlaceHolder 3"/>
          <p:cNvSpPr>
            <a:spLocks noGrp="1"/>
          </p:cNvSpPr>
          <p:nvPr>
            <p:ph type="sldNum" idx="45"/>
          </p:nvPr>
        </p:nvSpPr>
        <p:spPr>
          <a:xfrm>
            <a:off x="3884760" y="8685360"/>
            <a:ext cx="2971440" cy="45828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pt-BR" sz="1200" b="0" strike="noStrike" spc="-1">
                <a:solidFill>
                  <a:srgbClr val="000000"/>
                </a:solidFill>
                <a:latin typeface="Aptos"/>
                <a:ea typeface="+mn-ea"/>
              </a:defRPr>
            </a:lvl1pPr>
          </a:lstStyle>
          <a:p>
            <a:pPr indent="0" algn="r" defTabSz="914400">
              <a:lnSpc>
                <a:spcPct val="100000"/>
              </a:lnSpc>
              <a:buNone/>
              <a:tabLst>
                <a:tab pos="0" algn="l"/>
              </a:tabLst>
            </a:pPr>
            <a:fld id="{86500289-1372-486C-BB74-19B237D57D05}" type="slidenum">
              <a:rPr lang="pt-BR" sz="1200" b="0" strike="noStrike" spc="-1">
                <a:solidFill>
                  <a:srgbClr val="000000"/>
                </a:solidFill>
                <a:latin typeface="Aptos"/>
                <a:ea typeface="+mn-ea"/>
              </a:rPr>
              <a:t>9</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pt-BR" sz="1800" b="0" strike="noStrike" spc="-1">
              <a:solidFill>
                <a:schemeClr val="dk1"/>
              </a:solidFill>
              <a:latin typeface="Aptos"/>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5A4762B0-B3FE-4A06-B043-BC2C36DFF6F1}"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údo com Legenda">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lstStyle/>
          <a:p>
            <a:r>
              <a:t>Footer</a:t>
            </a:r>
          </a:p>
        </p:txBody>
      </p:sp>
      <p:sp>
        <p:nvSpPr>
          <p:cNvPr id="3" name="PlaceHolder 2"/>
          <p:cNvSpPr>
            <a:spLocks noGrp="1"/>
          </p:cNvSpPr>
          <p:nvPr>
            <p:ph type="sldNum" idx="30"/>
          </p:nvPr>
        </p:nvSpPr>
        <p:spPr/>
        <p:txBody>
          <a:bodyPr/>
          <a:lstStyle/>
          <a:p>
            <a:fld id="{A956B893-8EB0-4E26-BB9C-89B0424ED4B5}" type="slidenum">
              <a:t>‹nº›</a:t>
            </a:fld>
            <a:endParaRPr/>
          </a:p>
        </p:txBody>
      </p:sp>
      <p:sp>
        <p:nvSpPr>
          <p:cNvPr id="4" name="PlaceHolder 3"/>
          <p:cNvSpPr>
            <a:spLocks noGrp="1"/>
          </p:cNvSpPr>
          <p:nvPr>
            <p:ph type="dt" idx="28"/>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Imagem com Legenda">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lstStyle/>
          <a:p>
            <a:r>
              <a:t>Footer</a:t>
            </a:r>
          </a:p>
        </p:txBody>
      </p:sp>
      <p:sp>
        <p:nvSpPr>
          <p:cNvPr id="3" name="PlaceHolder 2"/>
          <p:cNvSpPr>
            <a:spLocks noGrp="1"/>
          </p:cNvSpPr>
          <p:nvPr>
            <p:ph type="sldNum" idx="33"/>
          </p:nvPr>
        </p:nvSpPr>
        <p:spPr/>
        <p:txBody>
          <a:bodyPr/>
          <a:lstStyle/>
          <a:p>
            <a:fld id="{7629908D-08DF-4D13-9658-DEFF8B904DEF}" type="slidenum">
              <a:t>‹nº›</a:t>
            </a:fld>
            <a:endParaRPr/>
          </a:p>
        </p:txBody>
      </p:sp>
      <p:sp>
        <p:nvSpPr>
          <p:cNvPr id="4" name="PlaceHolder 3"/>
          <p:cNvSpPr>
            <a:spLocks noGrp="1"/>
          </p:cNvSpPr>
          <p:nvPr>
            <p:ph type="dt" idx="3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3B0E2EEA-5116-4EF6-BCBF-77F7F75FDAD5}"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4FC42B84-CCBA-4B41-8B11-4225D93210B7}" type="slidenum">
              <a:t>‹nº›</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pt-BR" sz="1800" b="0" strike="noStrike" spc="-1">
              <a:solidFill>
                <a:schemeClr val="dk1"/>
              </a:solidFill>
              <a:latin typeface="Aptos"/>
            </a:endParaRPr>
          </a:p>
        </p:txBody>
      </p:sp>
      <p:sp>
        <p:nvSpPr>
          <p:cNvPr id="2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pt-BR" sz="2800" b="0" strike="noStrike" spc="-1">
              <a:solidFill>
                <a:schemeClr val="dk1"/>
              </a:solidFill>
              <a:latin typeface="Aptos"/>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19EB4159-A5D7-4FFE-AEBA-9AE3A898522D}" type="slidenum">
              <a:t>‹nº›</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abeçalho da Seção">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59B8EDDB-7A1B-448E-B174-D171ADF2AC1A}" type="slidenum">
              <a:t>‹nº›</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35"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pt-BR" sz="1800" b="0" strike="noStrike" spc="-1">
              <a:solidFill>
                <a:schemeClr val="dk1"/>
              </a:solidFill>
              <a:latin typeface="Aptos"/>
            </a:endParaRPr>
          </a:p>
        </p:txBody>
      </p:sp>
      <p:sp>
        <p:nvSpPr>
          <p:cNvPr id="3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BR" sz="2800" b="0" strike="noStrike" spc="-1">
              <a:solidFill>
                <a:schemeClr val="dk1"/>
              </a:solidFill>
              <a:latin typeface="Aptos"/>
            </a:endParaRPr>
          </a:p>
        </p:txBody>
      </p:sp>
      <p:sp>
        <p:nvSpPr>
          <p:cNvPr id="3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pt-BR" sz="2800" b="0" strike="noStrike" spc="-1">
              <a:solidFill>
                <a:schemeClr val="dk1"/>
              </a:solidFill>
              <a:latin typeface="Aptos"/>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46DA161A-AEEA-436D-BEC9-5231C81706A5}" type="slidenum">
              <a:t>‹nº›</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ação">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BF84044D-8AD4-4365-BE4F-D6F8389DA1A3}" type="slidenum">
              <a:t>‹nº›</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a:noFill/>
          <a:ln w="0">
            <a:noFill/>
          </a:ln>
        </p:spPr>
        <p:txBody>
          <a:bodyPr lIns="0" tIns="0" rIns="0" bIns="0" anchor="ctr">
            <a:noAutofit/>
          </a:bodyPr>
          <a:lstStyle/>
          <a:p>
            <a:pPr indent="0">
              <a:buNone/>
            </a:pPr>
            <a:endParaRPr lang="pt-BR" sz="1800" b="0" strike="noStrike" spc="-1">
              <a:solidFill>
                <a:schemeClr val="dk1"/>
              </a:solidFill>
              <a:latin typeface="Aptos"/>
            </a:endParaRPr>
          </a:p>
        </p:txBody>
      </p:sp>
      <p:sp>
        <p:nvSpPr>
          <p:cNvPr id="3" name="PlaceHolder 2"/>
          <p:cNvSpPr>
            <a:spLocks noGrp="1"/>
          </p:cNvSpPr>
          <p:nvPr>
            <p:ph type="ftr" idx="23"/>
          </p:nvPr>
        </p:nvSpPr>
        <p:spPr/>
        <p:txBody>
          <a:bodyPr/>
          <a:lstStyle/>
          <a:p>
            <a:r>
              <a:t>Footer</a:t>
            </a:r>
          </a:p>
        </p:txBody>
      </p:sp>
      <p:sp>
        <p:nvSpPr>
          <p:cNvPr id="4" name="PlaceHolder 3"/>
          <p:cNvSpPr>
            <a:spLocks noGrp="1"/>
          </p:cNvSpPr>
          <p:nvPr>
            <p:ph type="sldNum" idx="24"/>
          </p:nvPr>
        </p:nvSpPr>
        <p:spPr/>
        <p:txBody>
          <a:bodyPr/>
          <a:lstStyle/>
          <a:p>
            <a:fld id="{6CE6828A-CC76-4128-A779-B63D0D58F98C}" type="slidenum">
              <a:t>‹nº›</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lstStyle/>
          <a:p>
            <a:r>
              <a:t>Footer</a:t>
            </a:r>
          </a:p>
        </p:txBody>
      </p:sp>
      <p:sp>
        <p:nvSpPr>
          <p:cNvPr id="3" name="PlaceHolder 2"/>
          <p:cNvSpPr>
            <a:spLocks noGrp="1"/>
          </p:cNvSpPr>
          <p:nvPr>
            <p:ph type="sldNum" idx="27"/>
          </p:nvPr>
        </p:nvSpPr>
        <p:spPr/>
        <p:txBody>
          <a:bodyPr/>
          <a:lstStyle/>
          <a:p>
            <a:fld id="{7E6E3E7C-F885-460B-9A1C-1BD21286DAF1}" type="slidenum">
              <a:t>‹nº›</a:t>
            </a:fld>
            <a:endParaRPr/>
          </a:p>
        </p:txBody>
      </p:sp>
      <p:sp>
        <p:nvSpPr>
          <p:cNvPr id="4" name="PlaceHolder 3"/>
          <p:cNvSpPr>
            <a:spLocks noGrp="1"/>
          </p:cNvSpPr>
          <p:nvPr>
            <p:ph type="dt" idx="25"/>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91440" tIns="45720" rIns="91440" bIns="45720" anchor="b">
            <a:noAutofit/>
          </a:bodyPr>
          <a:lstStyle/>
          <a:p>
            <a:pPr indent="0" algn="ctr" defTabSz="914400">
              <a:lnSpc>
                <a:spcPct val="90000"/>
              </a:lnSpc>
              <a:buNone/>
            </a:pPr>
            <a:r>
              <a:rPr lang="pt-BR" sz="6000" b="0" strike="noStrike" spc="-1">
                <a:solidFill>
                  <a:schemeClr val="dk1"/>
                </a:solidFill>
                <a:latin typeface="Aptos Display"/>
              </a:rPr>
              <a:t>Clique para editar o título Mestre</a:t>
            </a:r>
            <a:endParaRPr lang="pt-BR" sz="6000" b="0" strike="noStrike" spc="-1">
              <a:solidFill>
                <a:schemeClr val="dk1"/>
              </a:solidFill>
              <a:latin typeface="Aptos"/>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pt-BR" sz="1200" b="0" strike="noStrike" spc="-1">
                <a:solidFill>
                  <a:schemeClr val="dk1">
                    <a:tint val="82000"/>
                  </a:schemeClr>
                </a:solidFill>
                <a:latin typeface="Aptos"/>
              </a:defRPr>
            </a:lvl1pPr>
          </a:lstStyle>
          <a:p>
            <a:pPr indent="0" defTabSz="914400">
              <a:lnSpc>
                <a:spcPct val="100000"/>
              </a:lnSpc>
              <a:buNone/>
            </a:pPr>
            <a:r>
              <a:rPr lang="pt-BR" sz="1200" b="0" strike="noStrike" spc="-1">
                <a:solidFill>
                  <a:schemeClr val="dk1">
                    <a:tint val="82000"/>
                  </a:schemeClr>
                </a:solidFill>
                <a:latin typeface="Aptos"/>
              </a:rPr>
              <a:t> </a:t>
            </a:r>
            <a:endParaRPr lang="en-US" sz="1200" b="0" strike="noStrike" spc="-1">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pt-BR" sz="1200" b="0" strike="noStrike" spc="-1">
                <a:solidFill>
                  <a:schemeClr val="dk1">
                    <a:tint val="82000"/>
                  </a:schemeClr>
                </a:solidFill>
                <a:latin typeface="Aptos"/>
              </a:defRPr>
            </a:lvl1pPr>
          </a:lstStyle>
          <a:p>
            <a:pPr indent="0" algn="r" defTabSz="914400">
              <a:lnSpc>
                <a:spcPct val="100000"/>
              </a:lnSpc>
              <a:buNone/>
            </a:pPr>
            <a:fld id="{B0B2EB24-31A8-4797-B8B3-085B75416776}" type="slidenum">
              <a:rPr lang="pt-BR" sz="1200" b="0" strike="noStrike" spc="-1">
                <a:solidFill>
                  <a:schemeClr val="dk1">
                    <a:tint val="82000"/>
                  </a:schemeClr>
                </a:solidFill>
                <a:latin typeface="Aptos"/>
              </a:rPr>
              <a:t>‹nº›</a:t>
            </a:fld>
            <a:endParaRPr lang="en-US" sz="1200" b="0" strike="noStrike" spc="-1">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pt-BR" sz="2800" b="0" strike="noStrike" spc="-1">
                <a:solidFill>
                  <a:schemeClr val="dk1"/>
                </a:solidFill>
                <a:latin typeface="Aptos"/>
              </a:rPr>
              <a:t>Click to edit the outline text format</a:t>
            </a:r>
          </a:p>
          <a:p>
            <a:pPr marL="864000" lvl="1" indent="-324000">
              <a:lnSpc>
                <a:spcPct val="90000"/>
              </a:lnSpc>
              <a:spcBef>
                <a:spcPts val="1134"/>
              </a:spcBef>
              <a:buClr>
                <a:srgbClr val="000000"/>
              </a:buClr>
              <a:buSzPct val="75000"/>
              <a:buFont typeface="Symbol" charset="2"/>
              <a:buChar char=""/>
            </a:pPr>
            <a:r>
              <a:rPr lang="pt-BR" sz="2000" b="0" strike="noStrike" spc="-1">
                <a:solidFill>
                  <a:schemeClr val="dk1"/>
                </a:solidFill>
                <a:latin typeface="Aptos"/>
              </a:rPr>
              <a:t>Second Outline Level</a:t>
            </a:r>
          </a:p>
          <a:p>
            <a:pPr marL="1296000" lvl="2" indent="-288000">
              <a:lnSpc>
                <a:spcPct val="90000"/>
              </a:lnSpc>
              <a:spcBef>
                <a:spcPts val="850"/>
              </a:spcBef>
              <a:buClr>
                <a:srgbClr val="000000"/>
              </a:buClr>
              <a:buSzPct val="45000"/>
              <a:buFont typeface="Wingdings" charset="2"/>
              <a:buChar char=""/>
            </a:pPr>
            <a:r>
              <a:rPr lang="pt-BR" sz="1800" b="0" strike="noStrike" spc="-1">
                <a:solidFill>
                  <a:schemeClr val="dk1"/>
                </a:solidFill>
                <a:latin typeface="Aptos"/>
              </a:rPr>
              <a:t>Third Outline Level</a:t>
            </a:r>
          </a:p>
          <a:p>
            <a:pPr marL="1728000" lvl="3" indent="-216000">
              <a:lnSpc>
                <a:spcPct val="90000"/>
              </a:lnSpc>
              <a:spcBef>
                <a:spcPts val="567"/>
              </a:spcBef>
              <a:buClr>
                <a:srgbClr val="000000"/>
              </a:buClr>
              <a:buSzPct val="75000"/>
              <a:buFont typeface="Symbol" charset="2"/>
              <a:buChar char=""/>
            </a:pPr>
            <a:r>
              <a:rPr lang="pt-BR" sz="1800" b="0" strike="noStrike" spc="-1">
                <a:solidFill>
                  <a:schemeClr val="dk1"/>
                </a:solidFill>
                <a:latin typeface="Aptos"/>
              </a:rPr>
              <a:t>Fourth Outline Level</a:t>
            </a:r>
          </a:p>
          <a:p>
            <a:pPr marL="2160000" lvl="4" indent="-216000">
              <a:lnSpc>
                <a:spcPct val="90000"/>
              </a:lnSpc>
              <a:spcBef>
                <a:spcPts val="283"/>
              </a:spcBef>
              <a:buClr>
                <a:srgbClr val="000000"/>
              </a:buClr>
              <a:buSzPct val="45000"/>
              <a:buFont typeface="Wingdings" charset="2"/>
              <a:buChar char=""/>
            </a:pPr>
            <a:r>
              <a:rPr lang="pt-BR" sz="2000" b="0" strike="noStrike" spc="-1">
                <a:solidFill>
                  <a:schemeClr val="dk1"/>
                </a:solidFill>
                <a:latin typeface="Aptos"/>
              </a:rPr>
              <a:t>Fifth Outline Level</a:t>
            </a:r>
          </a:p>
          <a:p>
            <a:pPr marL="2592000" lvl="5" indent="-216000">
              <a:lnSpc>
                <a:spcPct val="90000"/>
              </a:lnSpc>
              <a:spcBef>
                <a:spcPts val="283"/>
              </a:spcBef>
              <a:buClr>
                <a:srgbClr val="000000"/>
              </a:buClr>
              <a:buSzPct val="45000"/>
              <a:buFont typeface="Wingdings" charset="2"/>
              <a:buChar char=""/>
            </a:pPr>
            <a:r>
              <a:rPr lang="pt-BR" sz="2000" b="0" strike="noStrike" spc="-1">
                <a:solidFill>
                  <a:schemeClr val="dk1"/>
                </a:solidFill>
                <a:latin typeface="Aptos"/>
              </a:rPr>
              <a:t>Sixth Outline Level</a:t>
            </a:r>
          </a:p>
          <a:p>
            <a:pPr marL="3024000" lvl="6" indent="-216000">
              <a:lnSpc>
                <a:spcPct val="90000"/>
              </a:lnSpc>
              <a:spcBef>
                <a:spcPts val="283"/>
              </a:spcBef>
              <a:buClr>
                <a:srgbClr val="000000"/>
              </a:buClr>
              <a:buSzPct val="45000"/>
              <a:buFont typeface="Wingdings" charset="2"/>
              <a:buChar char=""/>
            </a:pPr>
            <a:r>
              <a:rPr lang="pt-BR" sz="2000" b="0" strike="noStrike" spc="-1">
                <a:solidFill>
                  <a:schemeClr val="dk1"/>
                </a:solidFill>
                <a:latin typeface="Apto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tIns="45720" rIns="91440" bIns="45720" anchor="b">
            <a:noAutofit/>
          </a:bodyPr>
          <a:lstStyle/>
          <a:p>
            <a:pPr indent="0" defTabSz="914400">
              <a:lnSpc>
                <a:spcPct val="90000"/>
              </a:lnSpc>
              <a:buNone/>
            </a:pPr>
            <a:r>
              <a:rPr lang="pt-BR" sz="3200" b="0" strike="noStrike" spc="-1">
                <a:solidFill>
                  <a:schemeClr val="dk1"/>
                </a:solidFill>
                <a:latin typeface="Aptos Display"/>
              </a:rPr>
              <a:t>Clique para editar o título Mestre</a:t>
            </a:r>
            <a:endParaRPr lang="pt-BR" sz="3200" b="0" strike="noStrike" spc="-1">
              <a:solidFill>
                <a:schemeClr val="dk1"/>
              </a:solidFill>
              <a:latin typeface="Aptos"/>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pt-BR" sz="3200" b="0" strike="noStrike" spc="-1">
                <a:solidFill>
                  <a:schemeClr val="dk1"/>
                </a:solidFill>
                <a:latin typeface="Aptos"/>
              </a:rPr>
              <a:t>Clique para editar os estilos de texto Mestres</a:t>
            </a:r>
          </a:p>
          <a:p>
            <a:pPr marL="685800" lvl="1" indent="-228600" defTabSz="914400">
              <a:lnSpc>
                <a:spcPct val="90000"/>
              </a:lnSpc>
              <a:spcBef>
                <a:spcPts val="499"/>
              </a:spcBef>
              <a:buClr>
                <a:srgbClr val="000000"/>
              </a:buClr>
              <a:buFont typeface="Arial"/>
              <a:buChar char="•"/>
            </a:pPr>
            <a:r>
              <a:rPr lang="pt-BR" sz="2800" b="0" strike="noStrike" spc="-1">
                <a:solidFill>
                  <a:schemeClr val="dk1"/>
                </a:solidFill>
                <a:latin typeface="Aptos"/>
              </a:rPr>
              <a:t>Segundo nível</a:t>
            </a:r>
          </a:p>
          <a:p>
            <a:pPr marL="1143000" lvl="2" indent="-228600" defTabSz="914400">
              <a:lnSpc>
                <a:spcPct val="90000"/>
              </a:lnSpc>
              <a:spcBef>
                <a:spcPts val="499"/>
              </a:spcBef>
              <a:buClr>
                <a:srgbClr val="000000"/>
              </a:buClr>
              <a:buFont typeface="Arial"/>
              <a:buChar char="•"/>
            </a:pPr>
            <a:r>
              <a:rPr lang="pt-BR" sz="2400" b="0" strike="noStrike" spc="-1">
                <a:solidFill>
                  <a:schemeClr val="dk1"/>
                </a:solidFill>
                <a:latin typeface="Aptos"/>
              </a:rPr>
              <a:t>Terceiro nível</a:t>
            </a:r>
          </a:p>
          <a:p>
            <a:pPr marL="1600200" lvl="3" indent="-228600" defTabSz="914400">
              <a:lnSpc>
                <a:spcPct val="90000"/>
              </a:lnSpc>
              <a:spcBef>
                <a:spcPts val="499"/>
              </a:spcBef>
              <a:buClr>
                <a:srgbClr val="000000"/>
              </a:buClr>
              <a:buFont typeface="Arial"/>
              <a:buChar char="•"/>
            </a:pPr>
            <a:r>
              <a:rPr lang="pt-BR" sz="2000" b="0" strike="noStrike" spc="-1">
                <a:solidFill>
                  <a:schemeClr val="dk1"/>
                </a:solidFill>
                <a:latin typeface="Aptos"/>
              </a:rPr>
              <a:t>Quarto nível</a:t>
            </a:r>
          </a:p>
          <a:p>
            <a:pPr marL="2057400" lvl="4" indent="-228600" defTabSz="914400">
              <a:lnSpc>
                <a:spcPct val="90000"/>
              </a:lnSpc>
              <a:spcBef>
                <a:spcPts val="499"/>
              </a:spcBef>
              <a:buClr>
                <a:srgbClr val="000000"/>
              </a:buClr>
              <a:buFont typeface="Arial"/>
              <a:buChar char="•"/>
            </a:pPr>
            <a:r>
              <a:rPr lang="pt-BR" sz="2000" b="0" strike="noStrike" spc="-1">
                <a:solidFill>
                  <a:schemeClr val="dk1"/>
                </a:solidFill>
                <a:latin typeface="Aptos"/>
              </a:rPr>
              <a:t>Quinto nível</a:t>
            </a: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pt-BR" sz="1600" b="0" strike="noStrike" spc="-1">
                <a:solidFill>
                  <a:schemeClr val="dk1"/>
                </a:solidFill>
                <a:latin typeface="Aptos"/>
              </a:rPr>
              <a:t>Clique para editar os estilos de texto Mestres</a:t>
            </a: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pt-BR" sz="1200" b="0" strike="noStrike" spc="-1">
                <a:solidFill>
                  <a:schemeClr val="dk1">
                    <a:tint val="82000"/>
                  </a:schemeClr>
                </a:solidFill>
                <a:latin typeface="Aptos"/>
              </a:defRPr>
            </a:lvl1pPr>
          </a:lstStyle>
          <a:p>
            <a:pPr indent="0" defTabSz="914400">
              <a:lnSpc>
                <a:spcPct val="100000"/>
              </a:lnSpc>
              <a:buNone/>
            </a:pPr>
            <a:r>
              <a:rPr lang="pt-BR"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pt-BR" sz="1200" b="0" strike="noStrike" spc="-1">
                <a:solidFill>
                  <a:schemeClr val="dk1">
                    <a:tint val="82000"/>
                  </a:schemeClr>
                </a:solidFill>
                <a:latin typeface="Aptos"/>
              </a:defRPr>
            </a:lvl1pPr>
          </a:lstStyle>
          <a:p>
            <a:pPr indent="0" algn="r" defTabSz="914400">
              <a:lnSpc>
                <a:spcPct val="100000"/>
              </a:lnSpc>
              <a:buNone/>
            </a:pPr>
            <a:fld id="{AA559162-168C-4101-A26E-A5075E72818E}" type="slidenum">
              <a:rPr lang="pt-BR" sz="1200" b="0" strike="noStrike" spc="-1">
                <a:solidFill>
                  <a:schemeClr val="dk1">
                    <a:tint val="82000"/>
                  </a:schemeClr>
                </a:solidFill>
                <a:latin typeface="Aptos"/>
              </a:rPr>
              <a:t>‹nº›</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tIns="45720" rIns="91440" bIns="45720" anchor="b">
            <a:noAutofit/>
          </a:bodyPr>
          <a:lstStyle/>
          <a:p>
            <a:pPr indent="0" defTabSz="914400">
              <a:lnSpc>
                <a:spcPct val="90000"/>
              </a:lnSpc>
              <a:buNone/>
            </a:pPr>
            <a:r>
              <a:rPr lang="pt-BR" sz="3200" b="0" strike="noStrike" spc="-1">
                <a:solidFill>
                  <a:schemeClr val="dk1"/>
                </a:solidFill>
                <a:latin typeface="Aptos Display"/>
              </a:rPr>
              <a:t>Clique para editar o título Mestre</a:t>
            </a:r>
            <a:endParaRPr lang="pt-BR" sz="3200" b="0" strike="noStrike" spc="-1">
              <a:solidFill>
                <a:schemeClr val="dk1"/>
              </a:solidFill>
              <a:latin typeface="Aptos"/>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pt-BR" sz="3200" b="0" strike="noStrike" spc="-1">
                <a:solidFill>
                  <a:schemeClr val="dk1"/>
                </a:solidFill>
                <a:latin typeface="Aptos"/>
              </a:rPr>
              <a:t>Click to edit the outline text format</a:t>
            </a:r>
          </a:p>
          <a:p>
            <a:pPr marL="864000" lvl="1" indent="-324000">
              <a:lnSpc>
                <a:spcPct val="90000"/>
              </a:lnSpc>
              <a:spcBef>
                <a:spcPts val="1134"/>
              </a:spcBef>
              <a:buClr>
                <a:srgbClr val="000000"/>
              </a:buClr>
              <a:buSzPct val="75000"/>
              <a:buFont typeface="Symbol" charset="2"/>
              <a:buChar char=""/>
            </a:pPr>
            <a:r>
              <a:rPr lang="pt-BR" sz="3200" b="0" strike="noStrike" spc="-1">
                <a:solidFill>
                  <a:schemeClr val="dk1"/>
                </a:solidFill>
                <a:latin typeface="Aptos"/>
              </a:rPr>
              <a:t>Second Outline Level</a:t>
            </a:r>
          </a:p>
          <a:p>
            <a:pPr marL="1296000" lvl="2" indent="-288000">
              <a:lnSpc>
                <a:spcPct val="90000"/>
              </a:lnSpc>
              <a:spcBef>
                <a:spcPts val="850"/>
              </a:spcBef>
              <a:buClr>
                <a:srgbClr val="000000"/>
              </a:buClr>
              <a:buSzPct val="45000"/>
              <a:buFont typeface="Wingdings" charset="2"/>
              <a:buChar char=""/>
            </a:pPr>
            <a:r>
              <a:rPr lang="pt-BR" sz="3200" b="0" strike="noStrike" spc="-1">
                <a:solidFill>
                  <a:schemeClr val="dk1"/>
                </a:solidFill>
                <a:latin typeface="Aptos"/>
              </a:rPr>
              <a:t>Third Outline Level</a:t>
            </a:r>
          </a:p>
          <a:p>
            <a:pPr marL="1728000" lvl="3" indent="-216000">
              <a:lnSpc>
                <a:spcPct val="90000"/>
              </a:lnSpc>
              <a:spcBef>
                <a:spcPts val="567"/>
              </a:spcBef>
              <a:buClr>
                <a:srgbClr val="000000"/>
              </a:buClr>
              <a:buSzPct val="75000"/>
              <a:buFont typeface="Symbol" charset="2"/>
              <a:buChar char=""/>
            </a:pPr>
            <a:r>
              <a:rPr lang="pt-BR" sz="3200" b="0" strike="noStrike" spc="-1">
                <a:solidFill>
                  <a:schemeClr val="dk1"/>
                </a:solidFill>
                <a:latin typeface="Aptos"/>
              </a:rPr>
              <a:t>Fourth Outline Level</a:t>
            </a:r>
          </a:p>
          <a:p>
            <a:pPr marL="2160000" lvl="4" indent="-216000">
              <a:lnSpc>
                <a:spcPct val="90000"/>
              </a:lnSpc>
              <a:spcBef>
                <a:spcPts val="283"/>
              </a:spcBef>
              <a:buClr>
                <a:srgbClr val="000000"/>
              </a:buClr>
              <a:buSzPct val="45000"/>
              <a:buFont typeface="Wingdings" charset="2"/>
              <a:buChar char=""/>
            </a:pPr>
            <a:r>
              <a:rPr lang="pt-BR" sz="3200" b="0" strike="noStrike" spc="-1">
                <a:solidFill>
                  <a:schemeClr val="dk1"/>
                </a:solidFill>
                <a:latin typeface="Aptos"/>
              </a:rPr>
              <a:t>Fifth Outline Level</a:t>
            </a:r>
          </a:p>
          <a:p>
            <a:pPr marL="2592000" lvl="5" indent="-216000">
              <a:lnSpc>
                <a:spcPct val="90000"/>
              </a:lnSpc>
              <a:spcBef>
                <a:spcPts val="283"/>
              </a:spcBef>
              <a:buClr>
                <a:srgbClr val="000000"/>
              </a:buClr>
              <a:buSzPct val="45000"/>
              <a:buFont typeface="Wingdings" charset="2"/>
              <a:buChar char=""/>
            </a:pPr>
            <a:r>
              <a:rPr lang="pt-BR" sz="3200" b="0" strike="noStrike" spc="-1">
                <a:solidFill>
                  <a:schemeClr val="dk1"/>
                </a:solidFill>
                <a:latin typeface="Aptos"/>
              </a:rPr>
              <a:t>Sixth Outline Level</a:t>
            </a:r>
          </a:p>
          <a:p>
            <a:pPr marL="3024000" lvl="6" indent="-216000">
              <a:lnSpc>
                <a:spcPct val="90000"/>
              </a:lnSpc>
              <a:spcBef>
                <a:spcPts val="283"/>
              </a:spcBef>
              <a:buClr>
                <a:srgbClr val="000000"/>
              </a:buClr>
              <a:buSzPct val="45000"/>
              <a:buFont typeface="Wingdings" charset="2"/>
              <a:buChar char=""/>
            </a:pPr>
            <a:r>
              <a:rPr lang="pt-BR" sz="3200" b="0" strike="noStrike" spc="-1">
                <a:solidFill>
                  <a:schemeClr val="dk1"/>
                </a:solidFill>
                <a:latin typeface="Aptos"/>
              </a:rPr>
              <a:t>Seventh Outline Level</a:t>
            </a: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pt-BR" sz="1600" b="0" strike="noStrike" spc="-1">
                <a:solidFill>
                  <a:schemeClr val="dk1"/>
                </a:solidFill>
                <a:latin typeface="Aptos"/>
              </a:rPr>
              <a:t>Clique para editar os estilos de texto Mestres</a:t>
            </a: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pt-BR" sz="1200" b="0" strike="noStrike" spc="-1">
                <a:solidFill>
                  <a:schemeClr val="dk1">
                    <a:tint val="82000"/>
                  </a:schemeClr>
                </a:solidFill>
                <a:latin typeface="Aptos"/>
              </a:defRPr>
            </a:lvl1pPr>
          </a:lstStyle>
          <a:p>
            <a:pPr indent="0" defTabSz="914400">
              <a:lnSpc>
                <a:spcPct val="100000"/>
              </a:lnSpc>
              <a:buNone/>
            </a:pPr>
            <a:r>
              <a:rPr lang="pt-BR"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pt-BR" sz="1200" b="0" strike="noStrike" spc="-1">
                <a:solidFill>
                  <a:schemeClr val="dk1">
                    <a:tint val="82000"/>
                  </a:schemeClr>
                </a:solidFill>
                <a:latin typeface="Aptos"/>
              </a:defRPr>
            </a:lvl1pPr>
          </a:lstStyle>
          <a:p>
            <a:pPr indent="0" algn="r" defTabSz="914400">
              <a:lnSpc>
                <a:spcPct val="100000"/>
              </a:lnSpc>
              <a:buNone/>
            </a:pPr>
            <a:fld id="{D51C6AC1-D679-480A-9536-8175D679223C}" type="slidenum">
              <a:rPr lang="pt-BR" sz="1200" b="0" strike="noStrike" spc="-1">
                <a:solidFill>
                  <a:schemeClr val="dk1">
                    <a:tint val="82000"/>
                  </a:schemeClr>
                </a:solidFill>
                <a:latin typeface="Aptos"/>
              </a:rPr>
              <a:t>‹nº›</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pt-BR" sz="4400" b="0" strike="noStrike" spc="-1">
                <a:solidFill>
                  <a:schemeClr val="dk1"/>
                </a:solidFill>
                <a:latin typeface="Aptos Display"/>
              </a:rPr>
              <a:t>Clique para editar o título Mestre</a:t>
            </a:r>
            <a:endParaRPr lang="pt-BR" sz="4400" b="0" strike="noStrike" spc="-1">
              <a:solidFill>
                <a:schemeClr val="dk1"/>
              </a:solidFill>
              <a:latin typeface="Aptos"/>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pPr>
            <a:r>
              <a:rPr lang="pt-BR" sz="2800" b="0" strike="noStrike" spc="-1">
                <a:solidFill>
                  <a:schemeClr val="dk1"/>
                </a:solidFill>
                <a:latin typeface="Aptos"/>
              </a:rPr>
              <a:t>Clique para editar os estilos de texto Mestres</a:t>
            </a:r>
          </a:p>
          <a:p>
            <a:pPr marL="685800" lvl="1" indent="-228600" defTabSz="914400">
              <a:lnSpc>
                <a:spcPct val="90000"/>
              </a:lnSpc>
              <a:spcBef>
                <a:spcPts val="499"/>
              </a:spcBef>
              <a:buClr>
                <a:srgbClr val="000000"/>
              </a:buClr>
              <a:buFont typeface="Arial"/>
              <a:buChar char="•"/>
            </a:pPr>
            <a:r>
              <a:rPr lang="pt-BR" sz="2400" b="0" strike="noStrike" spc="-1">
                <a:solidFill>
                  <a:schemeClr val="dk1"/>
                </a:solidFill>
                <a:latin typeface="Aptos"/>
              </a:rPr>
              <a:t>Segundo nível</a:t>
            </a:r>
          </a:p>
          <a:p>
            <a:pPr marL="1143000" lvl="2" indent="-228600" defTabSz="914400">
              <a:lnSpc>
                <a:spcPct val="90000"/>
              </a:lnSpc>
              <a:spcBef>
                <a:spcPts val="499"/>
              </a:spcBef>
              <a:buClr>
                <a:srgbClr val="000000"/>
              </a:buClr>
              <a:buFont typeface="Arial"/>
              <a:buChar char="•"/>
            </a:pPr>
            <a:r>
              <a:rPr lang="pt-BR" sz="2000" b="0" strike="noStrike" spc="-1">
                <a:solidFill>
                  <a:schemeClr val="dk1"/>
                </a:solidFill>
                <a:latin typeface="Aptos"/>
              </a:rPr>
              <a:t>Terceiro nível</a:t>
            </a:r>
          </a:p>
          <a:p>
            <a:pPr marL="1600200" lvl="3" indent="-228600" defTabSz="914400">
              <a:lnSpc>
                <a:spcPct val="90000"/>
              </a:lnSpc>
              <a:spcBef>
                <a:spcPts val="499"/>
              </a:spcBef>
              <a:buClr>
                <a:srgbClr val="000000"/>
              </a:buClr>
              <a:buFont typeface="Arial"/>
              <a:buChar char="•"/>
            </a:pPr>
            <a:r>
              <a:rPr lang="pt-BR" sz="1800" b="0" strike="noStrike" spc="-1">
                <a:solidFill>
                  <a:schemeClr val="dk1"/>
                </a:solidFill>
                <a:latin typeface="Aptos"/>
              </a:rPr>
              <a:t>Quarto nível</a:t>
            </a:r>
          </a:p>
          <a:p>
            <a:pPr marL="2057400" lvl="4" indent="-228600" defTabSz="914400">
              <a:lnSpc>
                <a:spcPct val="90000"/>
              </a:lnSpc>
              <a:spcBef>
                <a:spcPts val="499"/>
              </a:spcBef>
              <a:buClr>
                <a:srgbClr val="000000"/>
              </a:buClr>
              <a:buFont typeface="Arial"/>
              <a:buChar char="•"/>
            </a:pPr>
            <a:r>
              <a:rPr lang="pt-BR" sz="1800" b="0" strike="noStrike" spc="-1">
                <a:solidFill>
                  <a:schemeClr val="dk1"/>
                </a:solidFill>
                <a:latin typeface="Aptos"/>
              </a:rPr>
              <a:t>Quinto nível</a:t>
            </a: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pt-BR" sz="1200" b="0" strike="noStrike" spc="-1">
                <a:solidFill>
                  <a:schemeClr val="dk1">
                    <a:tint val="82000"/>
                  </a:schemeClr>
                </a:solidFill>
                <a:latin typeface="Aptos"/>
              </a:defRPr>
            </a:lvl1pPr>
          </a:lstStyle>
          <a:p>
            <a:pPr indent="0" defTabSz="914400">
              <a:lnSpc>
                <a:spcPct val="100000"/>
              </a:lnSpc>
              <a:buNone/>
            </a:pPr>
            <a:r>
              <a:rPr lang="pt-BR"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pt-BR" sz="1200" b="0" strike="noStrike" spc="-1">
                <a:solidFill>
                  <a:schemeClr val="dk1">
                    <a:tint val="82000"/>
                  </a:schemeClr>
                </a:solidFill>
                <a:latin typeface="Aptos"/>
              </a:defRPr>
            </a:lvl1pPr>
          </a:lstStyle>
          <a:p>
            <a:pPr indent="0" algn="r" defTabSz="914400">
              <a:lnSpc>
                <a:spcPct val="100000"/>
              </a:lnSpc>
              <a:buNone/>
            </a:pPr>
            <a:fld id="{81401D99-4062-451E-B5D5-B74267B8475C}" type="slidenum">
              <a:rPr lang="pt-BR" sz="1200" b="0" strike="noStrike" spc="-1">
                <a:solidFill>
                  <a:schemeClr val="dk1">
                    <a:tint val="82000"/>
                  </a:schemeClr>
                </a:solidFill>
                <a:latin typeface="Aptos"/>
              </a:rPr>
              <a:t>‹nº›</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vert="eaVert" lIns="91440" tIns="45720" rIns="91440" bIns="45720" anchor="ctr">
            <a:noAutofit/>
          </a:bodyPr>
          <a:lstStyle/>
          <a:p>
            <a:pPr indent="0" defTabSz="914400">
              <a:lnSpc>
                <a:spcPct val="90000"/>
              </a:lnSpc>
              <a:buNone/>
            </a:pPr>
            <a:r>
              <a:rPr lang="pt-BR" sz="4400" b="0" strike="noStrike" spc="-1">
                <a:solidFill>
                  <a:schemeClr val="dk1"/>
                </a:solidFill>
                <a:latin typeface="Aptos Display"/>
              </a:rPr>
              <a:t>Clique para editar o título Mestre</a:t>
            </a:r>
            <a:endParaRPr lang="pt-BR" sz="4400" b="0" strike="noStrike" spc="-1">
              <a:solidFill>
                <a:schemeClr val="dk1"/>
              </a:solidFill>
              <a:latin typeface="Aptos"/>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pPr>
            <a:r>
              <a:rPr lang="pt-BR" sz="2800" b="0" strike="noStrike" spc="-1">
                <a:solidFill>
                  <a:schemeClr val="dk1"/>
                </a:solidFill>
                <a:latin typeface="Aptos"/>
              </a:rPr>
              <a:t>Clique para editar os estilos de texto Mestres</a:t>
            </a:r>
          </a:p>
          <a:p>
            <a:pPr marL="685800" lvl="1" indent="-228600" defTabSz="914400">
              <a:lnSpc>
                <a:spcPct val="90000"/>
              </a:lnSpc>
              <a:spcBef>
                <a:spcPts val="499"/>
              </a:spcBef>
              <a:buClr>
                <a:srgbClr val="000000"/>
              </a:buClr>
              <a:buFont typeface="Arial"/>
              <a:buChar char="•"/>
            </a:pPr>
            <a:r>
              <a:rPr lang="pt-BR" sz="2400" b="0" strike="noStrike" spc="-1">
                <a:solidFill>
                  <a:schemeClr val="dk1"/>
                </a:solidFill>
                <a:latin typeface="Aptos"/>
              </a:rPr>
              <a:t>Segundo nível</a:t>
            </a:r>
          </a:p>
          <a:p>
            <a:pPr marL="1143000" lvl="2" indent="-228600" defTabSz="914400">
              <a:lnSpc>
                <a:spcPct val="90000"/>
              </a:lnSpc>
              <a:spcBef>
                <a:spcPts val="499"/>
              </a:spcBef>
              <a:buClr>
                <a:srgbClr val="000000"/>
              </a:buClr>
              <a:buFont typeface="Arial"/>
              <a:buChar char="•"/>
            </a:pPr>
            <a:r>
              <a:rPr lang="pt-BR" sz="2000" b="0" strike="noStrike" spc="-1">
                <a:solidFill>
                  <a:schemeClr val="dk1"/>
                </a:solidFill>
                <a:latin typeface="Aptos"/>
              </a:rPr>
              <a:t>Terceiro nível</a:t>
            </a:r>
          </a:p>
          <a:p>
            <a:pPr marL="1600200" lvl="3" indent="-228600" defTabSz="914400">
              <a:lnSpc>
                <a:spcPct val="90000"/>
              </a:lnSpc>
              <a:spcBef>
                <a:spcPts val="499"/>
              </a:spcBef>
              <a:buClr>
                <a:srgbClr val="000000"/>
              </a:buClr>
              <a:buFont typeface="Arial"/>
              <a:buChar char="•"/>
            </a:pPr>
            <a:r>
              <a:rPr lang="pt-BR" sz="1800" b="0" strike="noStrike" spc="-1">
                <a:solidFill>
                  <a:schemeClr val="dk1"/>
                </a:solidFill>
                <a:latin typeface="Aptos"/>
              </a:rPr>
              <a:t>Quarto nível</a:t>
            </a:r>
          </a:p>
          <a:p>
            <a:pPr marL="2057400" lvl="4" indent="-228600" defTabSz="914400">
              <a:lnSpc>
                <a:spcPct val="90000"/>
              </a:lnSpc>
              <a:spcBef>
                <a:spcPts val="499"/>
              </a:spcBef>
              <a:buClr>
                <a:srgbClr val="000000"/>
              </a:buClr>
              <a:buFont typeface="Arial"/>
              <a:buChar char="•"/>
            </a:pPr>
            <a:r>
              <a:rPr lang="pt-BR" sz="1800" b="0" strike="noStrike" spc="-1">
                <a:solidFill>
                  <a:schemeClr val="dk1"/>
                </a:solidFill>
                <a:latin typeface="Aptos"/>
              </a:rPr>
              <a:t>Quinto nível</a:t>
            </a: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pt-BR" sz="1200" b="0" strike="noStrike" spc="-1">
                <a:solidFill>
                  <a:schemeClr val="dk1">
                    <a:tint val="82000"/>
                  </a:schemeClr>
                </a:solidFill>
                <a:latin typeface="Aptos"/>
              </a:defRPr>
            </a:lvl1pPr>
          </a:lstStyle>
          <a:p>
            <a:pPr indent="0" defTabSz="914400">
              <a:lnSpc>
                <a:spcPct val="100000"/>
              </a:lnSpc>
              <a:buNone/>
            </a:pPr>
            <a:r>
              <a:rPr lang="pt-BR"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pt-BR" sz="1200" b="0" strike="noStrike" spc="-1">
                <a:solidFill>
                  <a:schemeClr val="dk1">
                    <a:tint val="82000"/>
                  </a:schemeClr>
                </a:solidFill>
                <a:latin typeface="Aptos"/>
              </a:defRPr>
            </a:lvl1pPr>
          </a:lstStyle>
          <a:p>
            <a:pPr indent="0" algn="r" defTabSz="914400">
              <a:lnSpc>
                <a:spcPct val="100000"/>
              </a:lnSpc>
              <a:buNone/>
            </a:pPr>
            <a:fld id="{5E07F412-3DE5-47F3-9C27-9C1402E11440}" type="slidenum">
              <a:rPr lang="pt-BR" sz="1200" b="0" strike="noStrike" spc="-1">
                <a:solidFill>
                  <a:schemeClr val="dk1">
                    <a:tint val="82000"/>
                  </a:schemeClr>
                </a:solidFill>
                <a:latin typeface="Aptos"/>
              </a:rPr>
              <a:t>‹nº›</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pt-BR" sz="4400" b="0" strike="noStrike" spc="-1">
                <a:solidFill>
                  <a:schemeClr val="dk1"/>
                </a:solidFill>
                <a:latin typeface="Aptos Display"/>
              </a:rPr>
              <a:t>Clique para editar o título Mestre</a:t>
            </a:r>
            <a:endParaRPr lang="pt-BR" sz="4400" b="0" strike="noStrike" spc="-1">
              <a:solidFill>
                <a:schemeClr val="dk1"/>
              </a:solidFill>
              <a:latin typeface="Aptos"/>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pt-BR" sz="2800" b="0" strike="noStrike" spc="-1">
                <a:solidFill>
                  <a:schemeClr val="dk1"/>
                </a:solidFill>
                <a:latin typeface="Aptos"/>
              </a:rPr>
              <a:t>Clique para editar os estilos de texto Mestres</a:t>
            </a:r>
          </a:p>
          <a:p>
            <a:pPr marL="685800" lvl="1" indent="-228600" defTabSz="914400">
              <a:lnSpc>
                <a:spcPct val="90000"/>
              </a:lnSpc>
              <a:spcBef>
                <a:spcPts val="499"/>
              </a:spcBef>
              <a:buClr>
                <a:srgbClr val="000000"/>
              </a:buClr>
              <a:buFont typeface="Arial"/>
              <a:buChar char="•"/>
            </a:pPr>
            <a:r>
              <a:rPr lang="pt-BR" sz="2400" b="0" strike="noStrike" spc="-1">
                <a:solidFill>
                  <a:schemeClr val="dk1"/>
                </a:solidFill>
                <a:latin typeface="Aptos"/>
              </a:rPr>
              <a:t>Segundo nível</a:t>
            </a:r>
          </a:p>
          <a:p>
            <a:pPr marL="1143000" lvl="2" indent="-228600" defTabSz="914400">
              <a:lnSpc>
                <a:spcPct val="90000"/>
              </a:lnSpc>
              <a:spcBef>
                <a:spcPts val="499"/>
              </a:spcBef>
              <a:buClr>
                <a:srgbClr val="000000"/>
              </a:buClr>
              <a:buFont typeface="Arial"/>
              <a:buChar char="•"/>
            </a:pPr>
            <a:r>
              <a:rPr lang="pt-BR" sz="2000" b="0" strike="noStrike" spc="-1">
                <a:solidFill>
                  <a:schemeClr val="dk1"/>
                </a:solidFill>
                <a:latin typeface="Aptos"/>
              </a:rPr>
              <a:t>Terceiro nível</a:t>
            </a:r>
          </a:p>
          <a:p>
            <a:pPr marL="1600200" lvl="3" indent="-228600" defTabSz="914400">
              <a:lnSpc>
                <a:spcPct val="90000"/>
              </a:lnSpc>
              <a:spcBef>
                <a:spcPts val="499"/>
              </a:spcBef>
              <a:buClr>
                <a:srgbClr val="000000"/>
              </a:buClr>
              <a:buFont typeface="Arial"/>
              <a:buChar char="•"/>
            </a:pPr>
            <a:r>
              <a:rPr lang="pt-BR" sz="1800" b="0" strike="noStrike" spc="-1">
                <a:solidFill>
                  <a:schemeClr val="dk1"/>
                </a:solidFill>
                <a:latin typeface="Aptos"/>
              </a:rPr>
              <a:t>Quarto nível</a:t>
            </a:r>
          </a:p>
          <a:p>
            <a:pPr marL="2057400" lvl="4" indent="-228600" defTabSz="914400">
              <a:lnSpc>
                <a:spcPct val="90000"/>
              </a:lnSpc>
              <a:spcBef>
                <a:spcPts val="499"/>
              </a:spcBef>
              <a:buClr>
                <a:srgbClr val="000000"/>
              </a:buClr>
              <a:buFont typeface="Arial"/>
              <a:buChar char="•"/>
            </a:pPr>
            <a:r>
              <a:rPr lang="pt-BR" sz="1800" b="0" strike="noStrike" spc="-1">
                <a:solidFill>
                  <a:schemeClr val="dk1"/>
                </a:solidFill>
                <a:latin typeface="Aptos"/>
              </a:rPr>
              <a:t>Quinto nível</a:t>
            </a: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pt-BR" sz="1200" b="0" strike="noStrike" spc="-1">
                <a:solidFill>
                  <a:schemeClr val="dk1">
                    <a:tint val="82000"/>
                  </a:schemeClr>
                </a:solidFill>
                <a:latin typeface="Aptos"/>
              </a:defRPr>
            </a:lvl1pPr>
          </a:lstStyle>
          <a:p>
            <a:pPr indent="0" defTabSz="914400">
              <a:lnSpc>
                <a:spcPct val="100000"/>
              </a:lnSpc>
              <a:buNone/>
            </a:pPr>
            <a:r>
              <a:rPr lang="pt-BR"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pt-BR" sz="1200" b="0" strike="noStrike" spc="-1">
                <a:solidFill>
                  <a:schemeClr val="dk1">
                    <a:tint val="82000"/>
                  </a:schemeClr>
                </a:solidFill>
                <a:latin typeface="Aptos"/>
              </a:defRPr>
            </a:lvl1pPr>
          </a:lstStyle>
          <a:p>
            <a:pPr indent="0" algn="r" defTabSz="914400">
              <a:lnSpc>
                <a:spcPct val="100000"/>
              </a:lnSpc>
              <a:buNone/>
            </a:pPr>
            <a:fld id="{4F0D62E9-4819-419F-9055-D5EF795E0475}" type="slidenum">
              <a:rPr lang="pt-BR" sz="1200" b="0" strike="noStrike" spc="-1">
                <a:solidFill>
                  <a:schemeClr val="dk1">
                    <a:tint val="82000"/>
                  </a:schemeClr>
                </a:solidFill>
                <a:latin typeface="Aptos"/>
              </a:rPr>
              <a:t>‹nº›</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tIns="45720" rIns="91440" bIns="45720" anchor="b">
            <a:noAutofit/>
          </a:bodyPr>
          <a:lstStyle/>
          <a:p>
            <a:pPr indent="0" defTabSz="914400">
              <a:lnSpc>
                <a:spcPct val="90000"/>
              </a:lnSpc>
              <a:buNone/>
            </a:pPr>
            <a:r>
              <a:rPr lang="pt-BR" sz="6000" b="0" strike="noStrike" spc="-1">
                <a:solidFill>
                  <a:schemeClr val="dk1"/>
                </a:solidFill>
                <a:latin typeface="Aptos Display"/>
              </a:rPr>
              <a:t>Clique para editar o título Mestre</a:t>
            </a:r>
            <a:endParaRPr lang="pt-BR" sz="6000" b="0" strike="noStrike" spc="-1">
              <a:solidFill>
                <a:schemeClr val="dk1"/>
              </a:solidFill>
              <a:latin typeface="Aptos"/>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pt-BR" sz="2400" b="0" strike="noStrike" spc="-1">
                <a:solidFill>
                  <a:schemeClr val="dk1">
                    <a:tint val="82000"/>
                  </a:schemeClr>
                </a:solidFill>
                <a:latin typeface="Aptos"/>
              </a:rPr>
              <a:t>Clique para editar os estilos de texto Mestres</a:t>
            </a:r>
            <a:endParaRPr lang="pt-BR" sz="2400" b="0" strike="noStrike" spc="-1">
              <a:solidFill>
                <a:schemeClr val="dk1"/>
              </a:solidFill>
              <a:latin typeface="Aptos"/>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pt-BR" sz="1200" b="0" strike="noStrike" spc="-1">
                <a:solidFill>
                  <a:schemeClr val="dk1">
                    <a:tint val="82000"/>
                  </a:schemeClr>
                </a:solidFill>
                <a:latin typeface="Aptos"/>
              </a:defRPr>
            </a:lvl1pPr>
          </a:lstStyle>
          <a:p>
            <a:pPr indent="0" defTabSz="914400">
              <a:lnSpc>
                <a:spcPct val="100000"/>
              </a:lnSpc>
              <a:buNone/>
            </a:pPr>
            <a:r>
              <a:rPr lang="pt-BR"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pt-BR" sz="1200" b="0" strike="noStrike" spc="-1">
                <a:solidFill>
                  <a:schemeClr val="dk1">
                    <a:tint val="82000"/>
                  </a:schemeClr>
                </a:solidFill>
                <a:latin typeface="Aptos"/>
              </a:defRPr>
            </a:lvl1pPr>
          </a:lstStyle>
          <a:p>
            <a:pPr indent="0" algn="r" defTabSz="914400">
              <a:lnSpc>
                <a:spcPct val="100000"/>
              </a:lnSpc>
              <a:buNone/>
            </a:pPr>
            <a:fld id="{6A68CC01-DD39-4CB1-8240-B44BF18FC1E3}" type="slidenum">
              <a:rPr lang="pt-BR" sz="1200" b="0" strike="noStrike" spc="-1">
                <a:solidFill>
                  <a:schemeClr val="dk1">
                    <a:tint val="82000"/>
                  </a:schemeClr>
                </a:solidFill>
                <a:latin typeface="Aptos"/>
              </a:rPr>
              <a:t>‹nº›</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pt-BR" sz="4400" b="0" strike="noStrike" spc="-1">
                <a:solidFill>
                  <a:schemeClr val="dk1"/>
                </a:solidFill>
                <a:latin typeface="Aptos Display"/>
              </a:rPr>
              <a:t>Clique para editar o título Mestre</a:t>
            </a:r>
            <a:endParaRPr lang="pt-BR" sz="4400" b="0" strike="noStrike" spc="-1">
              <a:solidFill>
                <a:schemeClr val="dk1"/>
              </a:solidFill>
              <a:latin typeface="Aptos"/>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pt-BR" sz="2800" b="0" strike="noStrike" spc="-1">
                <a:solidFill>
                  <a:schemeClr val="dk1"/>
                </a:solidFill>
                <a:latin typeface="Aptos"/>
              </a:rPr>
              <a:t>Clique para editar os estilos de texto Mestres</a:t>
            </a:r>
          </a:p>
          <a:p>
            <a:pPr marL="685800" lvl="1" indent="-228600" defTabSz="914400">
              <a:lnSpc>
                <a:spcPct val="90000"/>
              </a:lnSpc>
              <a:spcBef>
                <a:spcPts val="499"/>
              </a:spcBef>
              <a:buClr>
                <a:srgbClr val="000000"/>
              </a:buClr>
              <a:buFont typeface="Arial"/>
              <a:buChar char="•"/>
            </a:pPr>
            <a:r>
              <a:rPr lang="pt-BR" sz="2400" b="0" strike="noStrike" spc="-1">
                <a:solidFill>
                  <a:schemeClr val="dk1"/>
                </a:solidFill>
                <a:latin typeface="Aptos"/>
              </a:rPr>
              <a:t>Segundo nível</a:t>
            </a:r>
          </a:p>
          <a:p>
            <a:pPr marL="1143000" lvl="2" indent="-228600" defTabSz="914400">
              <a:lnSpc>
                <a:spcPct val="90000"/>
              </a:lnSpc>
              <a:spcBef>
                <a:spcPts val="499"/>
              </a:spcBef>
              <a:buClr>
                <a:srgbClr val="000000"/>
              </a:buClr>
              <a:buFont typeface="Arial"/>
              <a:buChar char="•"/>
            </a:pPr>
            <a:r>
              <a:rPr lang="pt-BR" sz="2000" b="0" strike="noStrike" spc="-1">
                <a:solidFill>
                  <a:schemeClr val="dk1"/>
                </a:solidFill>
                <a:latin typeface="Aptos"/>
              </a:rPr>
              <a:t>Terceiro nível</a:t>
            </a:r>
          </a:p>
          <a:p>
            <a:pPr marL="1600200" lvl="3" indent="-228600" defTabSz="914400">
              <a:lnSpc>
                <a:spcPct val="90000"/>
              </a:lnSpc>
              <a:spcBef>
                <a:spcPts val="499"/>
              </a:spcBef>
              <a:buClr>
                <a:srgbClr val="000000"/>
              </a:buClr>
              <a:buFont typeface="Arial"/>
              <a:buChar char="•"/>
            </a:pPr>
            <a:r>
              <a:rPr lang="pt-BR" sz="1800" b="0" strike="noStrike" spc="-1">
                <a:solidFill>
                  <a:schemeClr val="dk1"/>
                </a:solidFill>
                <a:latin typeface="Aptos"/>
              </a:rPr>
              <a:t>Quarto nível</a:t>
            </a:r>
          </a:p>
          <a:p>
            <a:pPr marL="2057400" lvl="4" indent="-228600" defTabSz="914400">
              <a:lnSpc>
                <a:spcPct val="90000"/>
              </a:lnSpc>
              <a:spcBef>
                <a:spcPts val="499"/>
              </a:spcBef>
              <a:buClr>
                <a:srgbClr val="000000"/>
              </a:buClr>
              <a:buFont typeface="Arial"/>
              <a:buChar char="•"/>
            </a:pPr>
            <a:r>
              <a:rPr lang="pt-BR" sz="1800" b="0" strike="noStrike" spc="-1">
                <a:solidFill>
                  <a:schemeClr val="dk1"/>
                </a:solidFill>
                <a:latin typeface="Aptos"/>
              </a:rPr>
              <a:t>Quinto nível</a:t>
            </a: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pt-BR" sz="2800" b="0" strike="noStrike" spc="-1">
                <a:solidFill>
                  <a:schemeClr val="dk1"/>
                </a:solidFill>
                <a:latin typeface="Aptos"/>
              </a:rPr>
              <a:t>Clique para editar os estilos de texto Mestres</a:t>
            </a:r>
          </a:p>
          <a:p>
            <a:pPr marL="685800" lvl="1" indent="-228600" defTabSz="914400">
              <a:lnSpc>
                <a:spcPct val="90000"/>
              </a:lnSpc>
              <a:spcBef>
                <a:spcPts val="499"/>
              </a:spcBef>
              <a:buClr>
                <a:srgbClr val="000000"/>
              </a:buClr>
              <a:buFont typeface="Arial"/>
              <a:buChar char="•"/>
            </a:pPr>
            <a:r>
              <a:rPr lang="pt-BR" sz="2400" b="0" strike="noStrike" spc="-1">
                <a:solidFill>
                  <a:schemeClr val="dk1"/>
                </a:solidFill>
                <a:latin typeface="Aptos"/>
              </a:rPr>
              <a:t>Segundo nível</a:t>
            </a:r>
          </a:p>
          <a:p>
            <a:pPr marL="1143000" lvl="2" indent="-228600" defTabSz="914400">
              <a:lnSpc>
                <a:spcPct val="90000"/>
              </a:lnSpc>
              <a:spcBef>
                <a:spcPts val="499"/>
              </a:spcBef>
              <a:buClr>
                <a:srgbClr val="000000"/>
              </a:buClr>
              <a:buFont typeface="Arial"/>
              <a:buChar char="•"/>
            </a:pPr>
            <a:r>
              <a:rPr lang="pt-BR" sz="2000" b="0" strike="noStrike" spc="-1">
                <a:solidFill>
                  <a:schemeClr val="dk1"/>
                </a:solidFill>
                <a:latin typeface="Aptos"/>
              </a:rPr>
              <a:t>Terceiro nível</a:t>
            </a:r>
          </a:p>
          <a:p>
            <a:pPr marL="1600200" lvl="3" indent="-228600" defTabSz="914400">
              <a:lnSpc>
                <a:spcPct val="90000"/>
              </a:lnSpc>
              <a:spcBef>
                <a:spcPts val="499"/>
              </a:spcBef>
              <a:buClr>
                <a:srgbClr val="000000"/>
              </a:buClr>
              <a:buFont typeface="Arial"/>
              <a:buChar char="•"/>
            </a:pPr>
            <a:r>
              <a:rPr lang="pt-BR" sz="1800" b="0" strike="noStrike" spc="-1">
                <a:solidFill>
                  <a:schemeClr val="dk1"/>
                </a:solidFill>
                <a:latin typeface="Aptos"/>
              </a:rPr>
              <a:t>Quarto nível</a:t>
            </a:r>
          </a:p>
          <a:p>
            <a:pPr marL="2057400" lvl="4" indent="-228600" defTabSz="914400">
              <a:lnSpc>
                <a:spcPct val="90000"/>
              </a:lnSpc>
              <a:spcBef>
                <a:spcPts val="499"/>
              </a:spcBef>
              <a:buClr>
                <a:srgbClr val="000000"/>
              </a:buClr>
              <a:buFont typeface="Arial"/>
              <a:buChar char="•"/>
            </a:pPr>
            <a:r>
              <a:rPr lang="pt-BR" sz="1800" b="0" strike="noStrike" spc="-1">
                <a:solidFill>
                  <a:schemeClr val="dk1"/>
                </a:solidFill>
                <a:latin typeface="Aptos"/>
              </a:rPr>
              <a:t>Quinto nível</a:t>
            </a: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pt-BR" sz="1200" b="0" strike="noStrike" spc="-1">
                <a:solidFill>
                  <a:schemeClr val="dk1">
                    <a:tint val="82000"/>
                  </a:schemeClr>
                </a:solidFill>
                <a:latin typeface="Aptos"/>
              </a:defRPr>
            </a:lvl1pPr>
          </a:lstStyle>
          <a:p>
            <a:pPr indent="0" defTabSz="914400">
              <a:lnSpc>
                <a:spcPct val="100000"/>
              </a:lnSpc>
              <a:buNone/>
            </a:pPr>
            <a:r>
              <a:rPr lang="pt-BR"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pt-BR" sz="1200" b="0" strike="noStrike" spc="-1">
                <a:solidFill>
                  <a:schemeClr val="dk1">
                    <a:tint val="82000"/>
                  </a:schemeClr>
                </a:solidFill>
                <a:latin typeface="Aptos"/>
              </a:defRPr>
            </a:lvl1pPr>
          </a:lstStyle>
          <a:p>
            <a:pPr indent="0" algn="r" defTabSz="914400">
              <a:lnSpc>
                <a:spcPct val="100000"/>
              </a:lnSpc>
              <a:buNone/>
            </a:pPr>
            <a:fld id="{29B894D4-9457-478D-8F1F-1EDFED9D3D09}" type="slidenum">
              <a:rPr lang="pt-BR" sz="1200" b="0" strike="noStrike" spc="-1">
                <a:solidFill>
                  <a:schemeClr val="dk1">
                    <a:tint val="82000"/>
                  </a:schemeClr>
                </a:solidFill>
                <a:latin typeface="Aptos"/>
              </a:rPr>
              <a:t>‹nº›</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pt-BR" sz="4400" b="0" strike="noStrike" spc="-1">
                <a:solidFill>
                  <a:schemeClr val="dk1"/>
                </a:solidFill>
                <a:latin typeface="Aptos Display"/>
              </a:rPr>
              <a:t>Clique para editar o título Mestre</a:t>
            </a:r>
            <a:endParaRPr lang="pt-BR" sz="4400" b="0" strike="noStrike" spc="-1">
              <a:solidFill>
                <a:schemeClr val="dk1"/>
              </a:solidFill>
              <a:latin typeface="Aptos"/>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pPr>
            <a:r>
              <a:rPr lang="pt-BR" sz="2400" b="1" strike="noStrike" spc="-1">
                <a:solidFill>
                  <a:schemeClr val="dk1"/>
                </a:solidFill>
                <a:latin typeface="Aptos"/>
              </a:rPr>
              <a:t>Clique para editar os estilos de texto Mestres</a:t>
            </a:r>
            <a:endParaRPr lang="pt-BR" sz="2400" b="0" strike="noStrike" spc="-1">
              <a:solidFill>
                <a:schemeClr val="dk1"/>
              </a:solidFill>
              <a:latin typeface="Aptos"/>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pt-BR" sz="2800" b="0" strike="noStrike" spc="-1">
                <a:solidFill>
                  <a:schemeClr val="dk1"/>
                </a:solidFill>
                <a:latin typeface="Aptos"/>
              </a:rPr>
              <a:t>Clique para editar os estilos de texto Mestres</a:t>
            </a:r>
          </a:p>
          <a:p>
            <a:pPr marL="685800" lvl="1" indent="-228600" defTabSz="914400">
              <a:lnSpc>
                <a:spcPct val="90000"/>
              </a:lnSpc>
              <a:spcBef>
                <a:spcPts val="499"/>
              </a:spcBef>
              <a:buClr>
                <a:srgbClr val="000000"/>
              </a:buClr>
              <a:buFont typeface="Arial"/>
              <a:buChar char="•"/>
            </a:pPr>
            <a:r>
              <a:rPr lang="pt-BR" sz="2400" b="0" strike="noStrike" spc="-1">
                <a:solidFill>
                  <a:schemeClr val="dk1"/>
                </a:solidFill>
                <a:latin typeface="Aptos"/>
              </a:rPr>
              <a:t>Segundo nível</a:t>
            </a:r>
          </a:p>
          <a:p>
            <a:pPr marL="1143000" lvl="2" indent="-228600" defTabSz="914400">
              <a:lnSpc>
                <a:spcPct val="90000"/>
              </a:lnSpc>
              <a:spcBef>
                <a:spcPts val="499"/>
              </a:spcBef>
              <a:buClr>
                <a:srgbClr val="000000"/>
              </a:buClr>
              <a:buFont typeface="Arial"/>
              <a:buChar char="•"/>
            </a:pPr>
            <a:r>
              <a:rPr lang="pt-BR" sz="2000" b="0" strike="noStrike" spc="-1">
                <a:solidFill>
                  <a:schemeClr val="dk1"/>
                </a:solidFill>
                <a:latin typeface="Aptos"/>
              </a:rPr>
              <a:t>Terceiro nível</a:t>
            </a:r>
          </a:p>
          <a:p>
            <a:pPr marL="1600200" lvl="3" indent="-228600" defTabSz="914400">
              <a:lnSpc>
                <a:spcPct val="90000"/>
              </a:lnSpc>
              <a:spcBef>
                <a:spcPts val="499"/>
              </a:spcBef>
              <a:buClr>
                <a:srgbClr val="000000"/>
              </a:buClr>
              <a:buFont typeface="Arial"/>
              <a:buChar char="•"/>
            </a:pPr>
            <a:r>
              <a:rPr lang="pt-BR" sz="1800" b="0" strike="noStrike" spc="-1">
                <a:solidFill>
                  <a:schemeClr val="dk1"/>
                </a:solidFill>
                <a:latin typeface="Aptos"/>
              </a:rPr>
              <a:t>Quarto nível</a:t>
            </a:r>
          </a:p>
          <a:p>
            <a:pPr marL="2057400" lvl="4" indent="-228600" defTabSz="914400">
              <a:lnSpc>
                <a:spcPct val="90000"/>
              </a:lnSpc>
              <a:spcBef>
                <a:spcPts val="499"/>
              </a:spcBef>
              <a:buClr>
                <a:srgbClr val="000000"/>
              </a:buClr>
              <a:buFont typeface="Arial"/>
              <a:buChar char="•"/>
            </a:pPr>
            <a:r>
              <a:rPr lang="pt-BR" sz="1800" b="0" strike="noStrike" spc="-1">
                <a:solidFill>
                  <a:schemeClr val="dk1"/>
                </a:solidFill>
                <a:latin typeface="Aptos"/>
              </a:rPr>
              <a:t>Quinto nível</a:t>
            </a: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pPr>
            <a:r>
              <a:rPr lang="pt-BR" sz="2400" b="1" strike="noStrike" spc="-1">
                <a:solidFill>
                  <a:schemeClr val="dk1"/>
                </a:solidFill>
                <a:latin typeface="Aptos"/>
              </a:rPr>
              <a:t>Clique para editar os estilos de texto Mestres</a:t>
            </a:r>
            <a:endParaRPr lang="pt-BR" sz="2400" b="0" strike="noStrike" spc="-1">
              <a:solidFill>
                <a:schemeClr val="dk1"/>
              </a:solidFill>
              <a:latin typeface="Aptos"/>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pt-BR" sz="2800" b="0" strike="noStrike" spc="-1">
                <a:solidFill>
                  <a:schemeClr val="dk1"/>
                </a:solidFill>
                <a:latin typeface="Aptos"/>
              </a:rPr>
              <a:t>Clique para editar os estilos de texto Mestres</a:t>
            </a:r>
          </a:p>
          <a:p>
            <a:pPr marL="685800" lvl="1" indent="-228600" defTabSz="914400">
              <a:lnSpc>
                <a:spcPct val="90000"/>
              </a:lnSpc>
              <a:spcBef>
                <a:spcPts val="499"/>
              </a:spcBef>
              <a:buClr>
                <a:srgbClr val="000000"/>
              </a:buClr>
              <a:buFont typeface="Arial"/>
              <a:buChar char="•"/>
            </a:pPr>
            <a:r>
              <a:rPr lang="pt-BR" sz="2400" b="0" strike="noStrike" spc="-1">
                <a:solidFill>
                  <a:schemeClr val="dk1"/>
                </a:solidFill>
                <a:latin typeface="Aptos"/>
              </a:rPr>
              <a:t>Segundo nível</a:t>
            </a:r>
          </a:p>
          <a:p>
            <a:pPr marL="1143000" lvl="2" indent="-228600" defTabSz="914400">
              <a:lnSpc>
                <a:spcPct val="90000"/>
              </a:lnSpc>
              <a:spcBef>
                <a:spcPts val="499"/>
              </a:spcBef>
              <a:buClr>
                <a:srgbClr val="000000"/>
              </a:buClr>
              <a:buFont typeface="Arial"/>
              <a:buChar char="•"/>
            </a:pPr>
            <a:r>
              <a:rPr lang="pt-BR" sz="2000" b="0" strike="noStrike" spc="-1">
                <a:solidFill>
                  <a:schemeClr val="dk1"/>
                </a:solidFill>
                <a:latin typeface="Aptos"/>
              </a:rPr>
              <a:t>Terceiro nível</a:t>
            </a:r>
          </a:p>
          <a:p>
            <a:pPr marL="1600200" lvl="3" indent="-228600" defTabSz="914400">
              <a:lnSpc>
                <a:spcPct val="90000"/>
              </a:lnSpc>
              <a:spcBef>
                <a:spcPts val="499"/>
              </a:spcBef>
              <a:buClr>
                <a:srgbClr val="000000"/>
              </a:buClr>
              <a:buFont typeface="Arial"/>
              <a:buChar char="•"/>
            </a:pPr>
            <a:r>
              <a:rPr lang="pt-BR" sz="1800" b="0" strike="noStrike" spc="-1">
                <a:solidFill>
                  <a:schemeClr val="dk1"/>
                </a:solidFill>
                <a:latin typeface="Aptos"/>
              </a:rPr>
              <a:t>Quarto nível</a:t>
            </a:r>
          </a:p>
          <a:p>
            <a:pPr marL="2057400" lvl="4" indent="-228600" defTabSz="914400">
              <a:lnSpc>
                <a:spcPct val="90000"/>
              </a:lnSpc>
              <a:spcBef>
                <a:spcPts val="499"/>
              </a:spcBef>
              <a:buClr>
                <a:srgbClr val="000000"/>
              </a:buClr>
              <a:buFont typeface="Arial"/>
              <a:buChar char="•"/>
            </a:pPr>
            <a:r>
              <a:rPr lang="pt-BR" sz="1800" b="0" strike="noStrike" spc="-1">
                <a:solidFill>
                  <a:schemeClr val="dk1"/>
                </a:solidFill>
                <a:latin typeface="Aptos"/>
              </a:rPr>
              <a:t>Quinto nível</a:t>
            </a: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pt-BR" sz="1200" b="0" strike="noStrike" spc="-1">
                <a:solidFill>
                  <a:schemeClr val="dk1">
                    <a:tint val="82000"/>
                  </a:schemeClr>
                </a:solidFill>
                <a:latin typeface="Aptos"/>
              </a:defRPr>
            </a:lvl1pPr>
          </a:lstStyle>
          <a:p>
            <a:pPr indent="0" defTabSz="914400">
              <a:lnSpc>
                <a:spcPct val="100000"/>
              </a:lnSpc>
              <a:buNone/>
            </a:pPr>
            <a:r>
              <a:rPr lang="pt-BR"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pt-BR" sz="1200" b="0" strike="noStrike" spc="-1">
                <a:solidFill>
                  <a:schemeClr val="dk1">
                    <a:tint val="82000"/>
                  </a:schemeClr>
                </a:solidFill>
                <a:latin typeface="Aptos"/>
              </a:defRPr>
            </a:lvl1pPr>
          </a:lstStyle>
          <a:p>
            <a:pPr indent="0" algn="r" defTabSz="914400">
              <a:lnSpc>
                <a:spcPct val="100000"/>
              </a:lnSpc>
              <a:buNone/>
            </a:pPr>
            <a:fld id="{FD0503F7-6639-44E2-9421-CA90E9549A8E}" type="slidenum">
              <a:rPr lang="pt-BR" sz="1200" b="0" strike="noStrike" spc="-1">
                <a:solidFill>
                  <a:schemeClr val="dk1">
                    <a:tint val="82000"/>
                  </a:schemeClr>
                </a:solidFill>
                <a:latin typeface="Aptos"/>
              </a:rPr>
              <a:t>‹nº›</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pt-BR" sz="4400" b="0" strike="noStrike" spc="-1">
                <a:solidFill>
                  <a:schemeClr val="dk1"/>
                </a:solidFill>
                <a:latin typeface="Aptos Display"/>
              </a:rPr>
              <a:t>Clique para editar o título Mestre</a:t>
            </a:r>
            <a:endParaRPr lang="pt-BR" sz="4400" b="0" strike="noStrike" spc="-1">
              <a:solidFill>
                <a:schemeClr val="dk1"/>
              </a:solidFill>
              <a:latin typeface="Aptos"/>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pt-BR" sz="1200" b="0" strike="noStrike" spc="-1">
                <a:solidFill>
                  <a:schemeClr val="dk1">
                    <a:tint val="82000"/>
                  </a:schemeClr>
                </a:solidFill>
                <a:latin typeface="Aptos"/>
              </a:defRPr>
            </a:lvl1pPr>
          </a:lstStyle>
          <a:p>
            <a:pPr indent="0" defTabSz="914400">
              <a:lnSpc>
                <a:spcPct val="100000"/>
              </a:lnSpc>
              <a:buNone/>
            </a:pPr>
            <a:r>
              <a:rPr lang="pt-BR"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pt-BR" sz="1200" b="0" strike="noStrike" spc="-1">
                <a:solidFill>
                  <a:schemeClr val="dk1">
                    <a:tint val="82000"/>
                  </a:schemeClr>
                </a:solidFill>
                <a:latin typeface="Aptos"/>
              </a:defRPr>
            </a:lvl1pPr>
          </a:lstStyle>
          <a:p>
            <a:pPr indent="0" algn="r" defTabSz="914400">
              <a:lnSpc>
                <a:spcPct val="100000"/>
              </a:lnSpc>
              <a:buNone/>
            </a:pPr>
            <a:fld id="{94D9C25C-3383-485F-8D9A-6855541D7740}" type="slidenum">
              <a:rPr lang="pt-BR" sz="1200" b="0" strike="noStrike" spc="-1">
                <a:solidFill>
                  <a:schemeClr val="dk1">
                    <a:tint val="82000"/>
                  </a:schemeClr>
                </a:solidFill>
                <a:latin typeface="Aptos"/>
              </a:rPr>
              <a:t>‹nº›</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pt-BR" sz="1200" b="0" strike="noStrike" spc="-1">
                <a:solidFill>
                  <a:schemeClr val="dk1">
                    <a:tint val="82000"/>
                  </a:schemeClr>
                </a:solidFill>
                <a:latin typeface="Aptos"/>
              </a:defRPr>
            </a:lvl1pPr>
          </a:lstStyle>
          <a:p>
            <a:pPr indent="0" defTabSz="914400">
              <a:lnSpc>
                <a:spcPct val="100000"/>
              </a:lnSpc>
              <a:buNone/>
            </a:pPr>
            <a:r>
              <a:rPr lang="pt-BR" sz="1200" b="0" strike="noStrike" spc="-1">
                <a:solidFill>
                  <a:schemeClr val="dk1">
                    <a:tint val="82000"/>
                  </a:schemeClr>
                </a:solidFill>
                <a:latin typeface="Aptos"/>
              </a:rPr>
              <a:t>&lt;date/time&gt;</a:t>
            </a:r>
            <a:endParaRPr lang="en-US" sz="1200" b="0" strike="noStrike" spc="-1">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pt-BR" sz="1200" b="0" strike="noStrike" spc="-1">
                <a:solidFill>
                  <a:schemeClr val="dk1">
                    <a:tint val="82000"/>
                  </a:schemeClr>
                </a:solidFill>
                <a:latin typeface="Aptos"/>
              </a:defRPr>
            </a:lvl1pPr>
          </a:lstStyle>
          <a:p>
            <a:pPr indent="0" algn="r" defTabSz="914400">
              <a:lnSpc>
                <a:spcPct val="100000"/>
              </a:lnSpc>
              <a:buNone/>
            </a:pPr>
            <a:fld id="{01810FED-0848-44EB-BB61-EAA8D8FD29BC}" type="slidenum">
              <a:rPr lang="pt-BR" sz="1200" b="0" strike="noStrike" spc="-1">
                <a:solidFill>
                  <a:schemeClr val="dk1">
                    <a:tint val="82000"/>
                  </a:schemeClr>
                </a:solidFill>
                <a:latin typeface="Aptos"/>
              </a:rPr>
              <a:t>‹nº›</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media" Target="https://www.youtube.com/embed/7T5IWpC38zU?feature=oembed" TargetMode="External"/><Relationship Id="rId1" Type="http://schemas.openxmlformats.org/officeDocument/2006/relationships/video" Target="NULL" TargetMode="External"/><Relationship Id="rId6" Type="http://schemas.openxmlformats.org/officeDocument/2006/relationships/hyperlink" Target="https://www.youtube.com/watch?v=7T5IWpC38zU" TargetMode="External"/><Relationship Id="rId5" Type="http://schemas.openxmlformats.org/officeDocument/2006/relationships/image" Target="../media/image4.jpe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2060"/>
            </a:gs>
            <a:gs pos="100000">
              <a:srgbClr val="215F9A"/>
            </a:gs>
          </a:gsLst>
          <a:lin ang="5400000"/>
        </a:gradFill>
        <a:effectLst/>
      </p:bgPr>
    </p:bg>
    <p:spTree>
      <p:nvGrpSpPr>
        <p:cNvPr id="1" name=""/>
        <p:cNvGrpSpPr/>
        <p:nvPr/>
      </p:nvGrpSpPr>
      <p:grpSpPr>
        <a:xfrm>
          <a:off x="0" y="0"/>
          <a:ext cx="0" cy="0"/>
          <a:chOff x="0" y="0"/>
          <a:chExt cx="0" cy="0"/>
        </a:xfrm>
      </p:grpSpPr>
      <p:pic>
        <p:nvPicPr>
          <p:cNvPr id="72" name="Imagem 4" descr="Logotipo&#10;&#10;O conteúdo gerado por IA pode estar incorreto."/>
          <p:cNvPicPr/>
          <p:nvPr/>
        </p:nvPicPr>
        <p:blipFill>
          <a:blip r:embed="rId3"/>
          <a:stretch/>
        </p:blipFill>
        <p:spPr>
          <a:xfrm>
            <a:off x="5283360" y="4758480"/>
            <a:ext cx="1625040" cy="1107360"/>
          </a:xfrm>
          <a:prstGeom prst="rect">
            <a:avLst/>
          </a:prstGeom>
          <a:ln w="0">
            <a:noFill/>
          </a:ln>
        </p:spPr>
      </p:pic>
      <p:pic>
        <p:nvPicPr>
          <p:cNvPr id="73" name="Imagem 9" descr="Logotipo&#10;&#10;O conteúdo gerado por IA pode estar incorreto."/>
          <p:cNvPicPr/>
          <p:nvPr/>
        </p:nvPicPr>
        <p:blipFill>
          <a:blip r:embed="rId4"/>
          <a:stretch/>
        </p:blipFill>
        <p:spPr>
          <a:xfrm>
            <a:off x="4582800" y="435240"/>
            <a:ext cx="3026160" cy="1663920"/>
          </a:xfrm>
          <a:prstGeom prst="rect">
            <a:avLst/>
          </a:prstGeom>
          <a:ln w="0">
            <a:noFill/>
          </a:ln>
        </p:spPr>
      </p:pic>
      <p:sp>
        <p:nvSpPr>
          <p:cNvPr id="74" name="CaixaDeTexto 1"/>
          <p:cNvSpPr/>
          <p:nvPr/>
        </p:nvSpPr>
        <p:spPr>
          <a:xfrm>
            <a:off x="1967760" y="2367000"/>
            <a:ext cx="8255880" cy="210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pt-BR" sz="4400" b="0" strike="noStrike" spc="-1">
                <a:solidFill>
                  <a:schemeClr val="lt1"/>
                </a:solidFill>
                <a:latin typeface="Arial"/>
              </a:rPr>
              <a:t>Monitoramento e Assistência Homecare – Pulseira Vestível 	</a:t>
            </a:r>
            <a:endParaRPr lang="en-US" sz="4400" b="0" strike="noStrike" spc="-1">
              <a:solidFill>
                <a:srgbClr val="FFFFFF"/>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2060"/>
            </a:gs>
            <a:gs pos="100000">
              <a:srgbClr val="215F9A"/>
            </a:gs>
          </a:gsLst>
          <a:lin ang="5400000"/>
        </a:gradFill>
        <a:effectLst/>
      </p:bgPr>
    </p:bg>
    <p:spTree>
      <p:nvGrpSpPr>
        <p:cNvPr id="1" name=""/>
        <p:cNvGrpSpPr/>
        <p:nvPr/>
      </p:nvGrpSpPr>
      <p:grpSpPr>
        <a:xfrm>
          <a:off x="0" y="0"/>
          <a:ext cx="0" cy="0"/>
          <a:chOff x="0" y="0"/>
          <a:chExt cx="0" cy="0"/>
        </a:xfrm>
      </p:grpSpPr>
      <p:pic>
        <p:nvPicPr>
          <p:cNvPr id="75" name="Imagem 19" descr="Diagrama, Desenho técnico&#10;&#10;O conteúdo gerado por IA pode estar incorreto."/>
          <p:cNvPicPr/>
          <p:nvPr/>
        </p:nvPicPr>
        <p:blipFill>
          <a:blip r:embed="rId3"/>
          <a:stretch/>
        </p:blipFill>
        <p:spPr>
          <a:xfrm>
            <a:off x="10260720" y="23760"/>
            <a:ext cx="1904400" cy="1663920"/>
          </a:xfrm>
          <a:prstGeom prst="rect">
            <a:avLst/>
          </a:prstGeom>
          <a:ln w="0">
            <a:noFill/>
          </a:ln>
        </p:spPr>
      </p:pic>
      <p:pic>
        <p:nvPicPr>
          <p:cNvPr id="76" name="Imagem 4" descr="Logotipo&#10;&#10;O conteúdo gerado por IA pode estar incorreto."/>
          <p:cNvPicPr/>
          <p:nvPr/>
        </p:nvPicPr>
        <p:blipFill>
          <a:blip r:embed="rId4"/>
          <a:stretch/>
        </p:blipFill>
        <p:spPr>
          <a:xfrm>
            <a:off x="10400400" y="5495400"/>
            <a:ext cx="1625040" cy="1107360"/>
          </a:xfrm>
          <a:prstGeom prst="rect">
            <a:avLst/>
          </a:prstGeom>
          <a:ln w="0">
            <a:noFill/>
          </a:ln>
        </p:spPr>
      </p:pic>
      <p:pic>
        <p:nvPicPr>
          <p:cNvPr id="77" name="Imagem 9" descr="Logotipo&#10;&#10;O conteúdo gerado por IA pode estar incorreto."/>
          <p:cNvPicPr/>
          <p:nvPr/>
        </p:nvPicPr>
        <p:blipFill>
          <a:blip r:embed="rId5"/>
          <a:stretch/>
        </p:blipFill>
        <p:spPr>
          <a:xfrm>
            <a:off x="-151560" y="-260280"/>
            <a:ext cx="3026160" cy="1663920"/>
          </a:xfrm>
          <a:prstGeom prst="rect">
            <a:avLst/>
          </a:prstGeom>
          <a:ln w="0">
            <a:noFill/>
          </a:ln>
        </p:spPr>
      </p:pic>
      <p:sp>
        <p:nvSpPr>
          <p:cNvPr id="78" name="CaixaDeTexto 10"/>
          <p:cNvSpPr/>
          <p:nvPr/>
        </p:nvSpPr>
        <p:spPr>
          <a:xfrm>
            <a:off x="177480" y="1218960"/>
            <a:ext cx="10528920" cy="3138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defTabSz="914400">
              <a:lnSpc>
                <a:spcPct val="100000"/>
              </a:lnSpc>
            </a:pPr>
            <a:r>
              <a:rPr lang="pt-BR" sz="2000" b="0" strike="noStrike" spc="-1">
                <a:solidFill>
                  <a:schemeClr val="lt1"/>
                </a:solidFill>
                <a:latin typeface="Arial"/>
              </a:rPr>
              <a:t>	Ao longo do desenvolvimento do projeto, surgiu a necessidade de integrar o sensor MPU6050, que combina acelerômetro e giroscópio, para possibilitar a detecção de quedas de forma precisa. Para alcançar esse objetivo, foi necessário implementar ajustes e estratégias que permitissem obter alarmes confiáveis, reduzindo falsos positivos e garantindo parametrizações adequadas para um melhor resultado. </a:t>
            </a:r>
            <a:endParaRPr lang="en-US" sz="2000" b="0" strike="noStrike" spc="-1">
              <a:solidFill>
                <a:srgbClr val="FFFFFF"/>
              </a:solidFill>
              <a:latin typeface="Arial"/>
            </a:endParaRPr>
          </a:p>
          <a:p>
            <a:pPr algn="just" defTabSz="914400">
              <a:lnSpc>
                <a:spcPct val="100000"/>
              </a:lnSpc>
            </a:pPr>
            <a:endParaRPr lang="en-US" sz="2000" b="0" strike="noStrike" spc="-1">
              <a:solidFill>
                <a:srgbClr val="FFFFFF"/>
              </a:solidFill>
              <a:latin typeface="Arial"/>
            </a:endParaRPr>
          </a:p>
          <a:p>
            <a:pPr algn="just" defTabSz="914400">
              <a:lnSpc>
                <a:spcPct val="100000"/>
              </a:lnSpc>
            </a:pPr>
            <a:r>
              <a:rPr lang="pt-BR" sz="2000" b="0" strike="noStrike" spc="-1">
                <a:solidFill>
                  <a:schemeClr val="lt1"/>
                </a:solidFill>
                <a:latin typeface="Arial"/>
              </a:rPr>
              <a:t>	Para isso, realizamos um levantamento experimental de dados por meio do Serial Monitor, registrando valores de aceleração e gravidade em diferentes situações do cotidiano. As coletas foram feitas em intervalos de 1 minuto, contemplando condições como: andando, correndo, sentado, deitado, levantando-se e abaixando-se.</a:t>
            </a:r>
            <a:endParaRPr lang="en-US" sz="2000" b="0" strike="noStrike" spc="-1">
              <a:solidFill>
                <a:srgbClr val="FFFFFF"/>
              </a:solidFill>
              <a:latin typeface="Arial"/>
            </a:endParaRPr>
          </a:p>
        </p:txBody>
      </p:sp>
      <p:sp>
        <p:nvSpPr>
          <p:cNvPr id="79" name="CaixaDeTexto 11"/>
          <p:cNvSpPr/>
          <p:nvPr/>
        </p:nvSpPr>
        <p:spPr>
          <a:xfrm>
            <a:off x="177480" y="4389120"/>
            <a:ext cx="10418040" cy="3108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800280" lvl="1" indent="-343080" defTabSz="914400">
              <a:lnSpc>
                <a:spcPct val="100000"/>
              </a:lnSpc>
              <a:buClr>
                <a:srgbClr val="FFFFFF"/>
              </a:buClr>
              <a:buFont typeface="Arial"/>
              <a:buChar char="•"/>
            </a:pPr>
            <a:r>
              <a:rPr lang="pt-BR" sz="2000" b="0" strike="noStrike" spc="-1">
                <a:solidFill>
                  <a:schemeClr val="lt1"/>
                </a:solidFill>
                <a:latin typeface="Arial"/>
              </a:rPr>
              <a:t>Correndo: variações elevadas e rápidas no acelerômetro, giroscópio indicando movimentos angulares intensos</a:t>
            </a:r>
            <a:endParaRPr lang="en-US" sz="2000" b="0" strike="noStrike" spc="-1">
              <a:solidFill>
                <a:srgbClr val="FFFFFF"/>
              </a:solidFill>
              <a:latin typeface="Arial"/>
            </a:endParaRPr>
          </a:p>
          <a:p>
            <a:pPr defTabSz="914400">
              <a:lnSpc>
                <a:spcPct val="100000"/>
              </a:lnSpc>
            </a:pPr>
            <a:endParaRPr lang="en-US" sz="2000" b="0" strike="noStrike" spc="-1">
              <a:solidFill>
                <a:srgbClr val="FFFFFF"/>
              </a:solidFill>
              <a:latin typeface="Arial"/>
            </a:endParaRPr>
          </a:p>
          <a:p>
            <a:pPr marL="800280" lvl="1" indent="-343080" defTabSz="914400">
              <a:lnSpc>
                <a:spcPct val="100000"/>
              </a:lnSpc>
              <a:buClr>
                <a:srgbClr val="FFFFFF"/>
              </a:buClr>
              <a:buFont typeface="Arial"/>
              <a:buChar char="•"/>
            </a:pPr>
            <a:r>
              <a:rPr lang="pt-BR" sz="2000" b="0" strike="noStrike" spc="-1">
                <a:solidFill>
                  <a:schemeClr val="lt1"/>
                </a:solidFill>
                <a:latin typeface="Arial"/>
              </a:rPr>
              <a:t>Andando: valores intermediários, sem picos abruptos.</a:t>
            </a:r>
            <a:endParaRPr lang="en-US" sz="2000" b="0" strike="noStrike" spc="-1">
              <a:solidFill>
                <a:srgbClr val="FFFFFF"/>
              </a:solidFill>
              <a:latin typeface="Arial"/>
            </a:endParaRPr>
          </a:p>
          <a:p>
            <a:pPr defTabSz="914400">
              <a:lnSpc>
                <a:spcPct val="100000"/>
              </a:lnSpc>
            </a:pPr>
            <a:endParaRPr lang="en-US" sz="2000" b="0" strike="noStrike" spc="-1">
              <a:solidFill>
                <a:srgbClr val="FFFFFF"/>
              </a:solidFill>
              <a:latin typeface="Arial"/>
            </a:endParaRPr>
          </a:p>
          <a:p>
            <a:pPr marL="800280" lvl="1" indent="-343080" defTabSz="914400">
              <a:lnSpc>
                <a:spcPct val="100000"/>
              </a:lnSpc>
              <a:buClr>
                <a:srgbClr val="FFFFFF"/>
              </a:buClr>
              <a:buFont typeface="Arial"/>
              <a:buChar char="•"/>
            </a:pPr>
            <a:r>
              <a:rPr lang="pt-BR" sz="2000" b="0" strike="noStrike" spc="-1">
                <a:solidFill>
                  <a:schemeClr val="lt1"/>
                </a:solidFill>
                <a:latin typeface="Arial"/>
              </a:rPr>
              <a:t>Sentado/deitado em cama e chão: valores estáveis, pouca variação angular, porém com semelhança ao índice de uma pessoa desmaiada. </a:t>
            </a:r>
            <a:endParaRPr lang="en-US" sz="2000" b="0" strike="noStrike" spc="-1">
              <a:solidFill>
                <a:srgbClr val="FFFFFF"/>
              </a:solidFill>
              <a:latin typeface="Arial"/>
            </a:endParaRPr>
          </a:p>
          <a:p>
            <a:pPr defTabSz="914400">
              <a:lnSpc>
                <a:spcPct val="100000"/>
              </a:lnSpc>
            </a:pPr>
            <a:endParaRPr lang="en-US" sz="2000" b="0" strike="noStrike" spc="-1">
              <a:solidFill>
                <a:srgbClr val="FFFFFF"/>
              </a:solidFill>
              <a:latin typeface="Arial"/>
            </a:endParaRPr>
          </a:p>
          <a:p>
            <a:pPr defTabSz="914400">
              <a:lnSpc>
                <a:spcPct val="100000"/>
              </a:lnSpc>
            </a:pPr>
            <a:endParaRPr lang="en-US" sz="2000" b="0" strike="noStrike" spc="-1">
              <a:solidFill>
                <a:srgbClr val="FFFFFF"/>
              </a:solidFill>
              <a:latin typeface="Arial"/>
            </a:endParaRPr>
          </a:p>
          <a:p>
            <a:pPr defTabSz="914400">
              <a:lnSpc>
                <a:spcPct val="100000"/>
              </a:lnSpc>
            </a:pPr>
            <a:endParaRPr lang="en-US" sz="1800" b="0" strike="noStrike" spc="-1">
              <a:solidFill>
                <a:srgbClr val="FFFFFF"/>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2060"/>
            </a:gs>
            <a:gs pos="100000">
              <a:srgbClr val="215F9A"/>
            </a:gs>
          </a:gsLst>
          <a:lin ang="5400000"/>
        </a:gradFill>
        <a:effectLst/>
      </p:bgPr>
    </p:bg>
    <p:spTree>
      <p:nvGrpSpPr>
        <p:cNvPr id="1" name=""/>
        <p:cNvGrpSpPr/>
        <p:nvPr/>
      </p:nvGrpSpPr>
      <p:grpSpPr>
        <a:xfrm>
          <a:off x="0" y="0"/>
          <a:ext cx="0" cy="0"/>
          <a:chOff x="0" y="0"/>
          <a:chExt cx="0" cy="0"/>
        </a:xfrm>
      </p:grpSpPr>
      <p:pic>
        <p:nvPicPr>
          <p:cNvPr id="80" name="Imagem 19" descr="Diagrama, Desenho técnico&#10;&#10;O conteúdo gerado por IA pode estar incorreto."/>
          <p:cNvPicPr/>
          <p:nvPr/>
        </p:nvPicPr>
        <p:blipFill>
          <a:blip r:embed="rId3"/>
          <a:stretch/>
        </p:blipFill>
        <p:spPr>
          <a:xfrm>
            <a:off x="10276560" y="52200"/>
            <a:ext cx="1904400" cy="1663920"/>
          </a:xfrm>
          <a:prstGeom prst="rect">
            <a:avLst/>
          </a:prstGeom>
          <a:ln w="0">
            <a:noFill/>
          </a:ln>
        </p:spPr>
      </p:pic>
      <p:pic>
        <p:nvPicPr>
          <p:cNvPr id="81" name="Imagem 4" descr="Logotipo&#10;&#10;O conteúdo gerado por IA pode estar incorreto."/>
          <p:cNvPicPr/>
          <p:nvPr/>
        </p:nvPicPr>
        <p:blipFill>
          <a:blip r:embed="rId4"/>
          <a:stretch/>
        </p:blipFill>
        <p:spPr>
          <a:xfrm>
            <a:off x="10416240" y="5476680"/>
            <a:ext cx="1625040" cy="1107360"/>
          </a:xfrm>
          <a:prstGeom prst="rect">
            <a:avLst/>
          </a:prstGeom>
          <a:ln w="0">
            <a:noFill/>
          </a:ln>
        </p:spPr>
      </p:pic>
      <p:pic>
        <p:nvPicPr>
          <p:cNvPr id="82" name="Imagem 9" descr="Logotipo&#10;&#10;O conteúdo gerado por IA pode estar incorreto."/>
          <p:cNvPicPr/>
          <p:nvPr/>
        </p:nvPicPr>
        <p:blipFill>
          <a:blip r:embed="rId5"/>
          <a:stretch/>
        </p:blipFill>
        <p:spPr>
          <a:xfrm>
            <a:off x="-151560" y="-260280"/>
            <a:ext cx="3026160" cy="1663920"/>
          </a:xfrm>
          <a:prstGeom prst="rect">
            <a:avLst/>
          </a:prstGeom>
          <a:ln w="0">
            <a:noFill/>
          </a:ln>
        </p:spPr>
      </p:pic>
      <p:sp>
        <p:nvSpPr>
          <p:cNvPr id="83" name="CaixaDeTexto 10"/>
          <p:cNvSpPr/>
          <p:nvPr/>
        </p:nvSpPr>
        <p:spPr>
          <a:xfrm>
            <a:off x="507240" y="1256040"/>
            <a:ext cx="10528920" cy="554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pt-BR" sz="2000" b="0" strike="noStrike" spc="-1">
                <a:solidFill>
                  <a:srgbClr val="FFFFFF"/>
                </a:solidFill>
                <a:latin typeface="Arial"/>
              </a:rPr>
              <a:t>	</a:t>
            </a:r>
            <a:r>
              <a:rPr lang="pt-BR" sz="2000" b="0" strike="noStrike" spc="-1">
                <a:solidFill>
                  <a:schemeClr val="lt1"/>
                </a:solidFill>
                <a:latin typeface="Arial"/>
              </a:rPr>
              <a:t>Com a análise realizada, identificamos os limiares de variação do sensor e concluímos que a simples leitura dos valores brutos do acelerômetro e giroscópio não seria suficiente para distinguir uma queda real de movimentos cotidianos. Esse tipo de abordagem geraria falsos alarmes, uma vez que atividades normais como sentar, levantar ou se deitar também produzem variações significativas.</a:t>
            </a:r>
            <a:endParaRPr lang="en-US" sz="2000" b="0" strike="noStrike" spc="-1">
              <a:solidFill>
                <a:srgbClr val="FFFFFF"/>
              </a:solidFill>
              <a:latin typeface="Arial"/>
            </a:endParaRPr>
          </a:p>
          <a:p>
            <a:pPr defTabSz="914400">
              <a:lnSpc>
                <a:spcPct val="100000"/>
              </a:lnSpc>
            </a:pPr>
            <a:endParaRPr lang="en-US" sz="2000" b="0" strike="noStrike" spc="-1">
              <a:solidFill>
                <a:srgbClr val="FFFFFF"/>
              </a:solidFill>
              <a:latin typeface="Arial"/>
            </a:endParaRPr>
          </a:p>
          <a:p>
            <a:pPr defTabSz="914400">
              <a:lnSpc>
                <a:spcPct val="100000"/>
              </a:lnSpc>
            </a:pPr>
            <a:r>
              <a:rPr lang="pt-BR" sz="2000" b="0" strike="noStrike" spc="-1">
                <a:solidFill>
                  <a:schemeClr val="lt1"/>
                </a:solidFill>
                <a:latin typeface="Arial"/>
              </a:rPr>
              <a:t>	Para evitar esse problema, definimos uma sequência de eventos obrigatórios que precisam ocorrer em ordem para que o alarme de queda seja disparado. Essa lógica, baseada em thresholds (limiares), permite transitar entre diferentes estados de detecção, tornando o sistema mais confiável.</a:t>
            </a:r>
            <a:endParaRPr lang="en-US" sz="2000" b="0" strike="noStrike" spc="-1">
              <a:solidFill>
                <a:srgbClr val="FFFFFF"/>
              </a:solidFill>
              <a:latin typeface="Arial"/>
            </a:endParaRPr>
          </a:p>
          <a:p>
            <a:pPr defTabSz="914400">
              <a:lnSpc>
                <a:spcPct val="100000"/>
              </a:lnSpc>
            </a:pPr>
            <a:endParaRPr lang="en-US" sz="2000" b="0" strike="noStrike" spc="-1">
              <a:solidFill>
                <a:srgbClr val="FFFFFF"/>
              </a:solidFill>
              <a:latin typeface="Arial"/>
            </a:endParaRPr>
          </a:p>
          <a:p>
            <a:pPr defTabSz="914400">
              <a:lnSpc>
                <a:spcPct val="100000"/>
              </a:lnSpc>
            </a:pPr>
            <a:r>
              <a:rPr lang="pt-BR" sz="2000" b="0" strike="noStrike" spc="-1">
                <a:solidFill>
                  <a:schemeClr val="lt1"/>
                </a:solidFill>
                <a:latin typeface="Arial"/>
              </a:rPr>
              <a:t>	Essas grandezas são usadas para diferenciar o movimento normal do corpo de um evento potencial de queda. Durante atividades comuns ou mesmo em repouso (sentado ou deitado), as variações permanecem dentro dos limites esperados, e o sistema mantém o estado NORMAL.</a:t>
            </a:r>
            <a:endParaRPr lang="en-US" sz="2000" b="0" strike="noStrike" spc="-1">
              <a:solidFill>
                <a:srgbClr val="FFFFFF"/>
              </a:solidFill>
              <a:latin typeface="Arial"/>
            </a:endParaRPr>
          </a:p>
          <a:p>
            <a:pPr defTabSz="914400">
              <a:lnSpc>
                <a:spcPct val="100000"/>
              </a:lnSpc>
            </a:pPr>
            <a:endParaRPr lang="en-US" sz="2000" b="0" strike="noStrike" spc="-1">
              <a:solidFill>
                <a:srgbClr val="FFFFFF"/>
              </a:solidFill>
              <a:latin typeface="Arial"/>
            </a:endParaRPr>
          </a:p>
          <a:p>
            <a:pPr defTabSz="914400">
              <a:lnSpc>
                <a:spcPct val="100000"/>
              </a:lnSpc>
            </a:pPr>
            <a:endParaRPr lang="en-US" sz="2000" b="0" strike="noStrike" spc="-1">
              <a:solidFill>
                <a:srgbClr val="FFFFFF"/>
              </a:solidFill>
              <a:latin typeface="Arial"/>
            </a:endParaRPr>
          </a:p>
          <a:p>
            <a:pPr defTabSz="914400">
              <a:lnSpc>
                <a:spcPct val="100000"/>
              </a:lnSpc>
            </a:pPr>
            <a:endParaRPr lang="en-US" sz="1800" b="0" strike="noStrike" spc="-1">
              <a:solidFill>
                <a:srgbClr val="FFFFFF"/>
              </a:solidFill>
              <a:latin typeface="Arial"/>
            </a:endParaRPr>
          </a:p>
        </p:txBody>
      </p:sp>
      <p:sp>
        <p:nvSpPr>
          <p:cNvPr id="84" name="CaixaDeTexto 11"/>
          <p:cNvSpPr/>
          <p:nvPr/>
        </p:nvSpPr>
        <p:spPr>
          <a:xfrm>
            <a:off x="507240" y="4426200"/>
            <a:ext cx="10418040" cy="39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tabLst>
                <a:tab pos="0" algn="l"/>
              </a:tabLst>
            </a:pPr>
            <a:r>
              <a:rPr lang="pt-BR" sz="2000" b="0" strike="noStrike" spc="-1">
                <a:solidFill>
                  <a:srgbClr val="FFFFFF"/>
                </a:solidFill>
                <a:latin typeface="Arial"/>
              </a:rPr>
              <a:t>	</a:t>
            </a:r>
            <a:endParaRPr lang="en-US" sz="2000" b="0" strike="noStrike" spc="-1">
              <a:solidFill>
                <a:srgbClr val="FFFFFF"/>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2060"/>
            </a:gs>
            <a:gs pos="100000">
              <a:srgbClr val="215F9A"/>
            </a:gs>
          </a:gsLst>
          <a:lin ang="5400000"/>
        </a:gradFill>
        <a:effectLst/>
      </p:bgPr>
    </p:bg>
    <p:spTree>
      <p:nvGrpSpPr>
        <p:cNvPr id="1" name=""/>
        <p:cNvGrpSpPr/>
        <p:nvPr/>
      </p:nvGrpSpPr>
      <p:grpSpPr>
        <a:xfrm>
          <a:off x="0" y="0"/>
          <a:ext cx="0" cy="0"/>
          <a:chOff x="0" y="0"/>
          <a:chExt cx="0" cy="0"/>
        </a:xfrm>
      </p:grpSpPr>
      <p:pic>
        <p:nvPicPr>
          <p:cNvPr id="85" name="Imagem 19" descr="Diagrama, Desenho técnico&#10;&#10;O conteúdo gerado por IA pode estar incorreto."/>
          <p:cNvPicPr/>
          <p:nvPr/>
        </p:nvPicPr>
        <p:blipFill>
          <a:blip r:embed="rId3"/>
          <a:stretch/>
        </p:blipFill>
        <p:spPr>
          <a:xfrm>
            <a:off x="10276560" y="52200"/>
            <a:ext cx="1904400" cy="1663920"/>
          </a:xfrm>
          <a:prstGeom prst="rect">
            <a:avLst/>
          </a:prstGeom>
          <a:ln w="0">
            <a:noFill/>
          </a:ln>
        </p:spPr>
      </p:pic>
      <p:pic>
        <p:nvPicPr>
          <p:cNvPr id="86" name="Imagem 4" descr="Logotipo&#10;&#10;O conteúdo gerado por IA pode estar incorreto."/>
          <p:cNvPicPr/>
          <p:nvPr/>
        </p:nvPicPr>
        <p:blipFill>
          <a:blip r:embed="rId4"/>
          <a:stretch/>
        </p:blipFill>
        <p:spPr>
          <a:xfrm>
            <a:off x="10416240" y="5477760"/>
            <a:ext cx="1625040" cy="1107360"/>
          </a:xfrm>
          <a:prstGeom prst="rect">
            <a:avLst/>
          </a:prstGeom>
          <a:ln w="0">
            <a:noFill/>
          </a:ln>
        </p:spPr>
      </p:pic>
      <p:pic>
        <p:nvPicPr>
          <p:cNvPr id="87" name="Imagem 9" descr="Logotipo&#10;&#10;O conteúdo gerado por IA pode estar incorreto."/>
          <p:cNvPicPr/>
          <p:nvPr/>
        </p:nvPicPr>
        <p:blipFill>
          <a:blip r:embed="rId5"/>
          <a:stretch/>
        </p:blipFill>
        <p:spPr>
          <a:xfrm>
            <a:off x="-151560" y="-260280"/>
            <a:ext cx="3026160" cy="1663920"/>
          </a:xfrm>
          <a:prstGeom prst="rect">
            <a:avLst/>
          </a:prstGeom>
          <a:ln w="0">
            <a:noFill/>
          </a:ln>
        </p:spPr>
      </p:pic>
      <p:sp>
        <p:nvSpPr>
          <p:cNvPr id="88" name="CaixaDeTexto 10"/>
          <p:cNvSpPr/>
          <p:nvPr/>
        </p:nvSpPr>
        <p:spPr>
          <a:xfrm>
            <a:off x="507240" y="1256040"/>
            <a:ext cx="10528920" cy="3138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tabLst>
                <a:tab pos="0" algn="l"/>
              </a:tabLst>
            </a:pPr>
            <a:r>
              <a:rPr lang="pt-BR" sz="2000" b="0" strike="noStrike" spc="-1">
                <a:solidFill>
                  <a:srgbClr val="FFFFFF"/>
                </a:solidFill>
                <a:latin typeface="Arial"/>
              </a:rPr>
              <a:t>	Somente quando ocorre um encadeamento de condições — começando por uma grande variação (instabilidade), seguida de um impacto (pico de aceleração), e finalmente um período de imobilidade — o sistema considera que houve uma queda real e aciona o alerta.</a:t>
            </a:r>
            <a:endParaRPr lang="en-US" sz="2000" b="0" strike="noStrike" spc="-1">
              <a:solidFill>
                <a:srgbClr val="FFFFFF"/>
              </a:solidFill>
              <a:latin typeface="Arial"/>
            </a:endParaRPr>
          </a:p>
          <a:p>
            <a:pPr defTabSz="914400">
              <a:lnSpc>
                <a:spcPct val="100000"/>
              </a:lnSpc>
              <a:tabLst>
                <a:tab pos="0" algn="l"/>
              </a:tabLst>
            </a:pPr>
            <a:endParaRPr lang="en-US" sz="2000" b="0" strike="noStrike" spc="-1">
              <a:solidFill>
                <a:srgbClr val="FFFFFF"/>
              </a:solidFill>
              <a:latin typeface="Arial"/>
            </a:endParaRPr>
          </a:p>
          <a:p>
            <a:pPr defTabSz="914400">
              <a:lnSpc>
                <a:spcPct val="100000"/>
              </a:lnSpc>
              <a:tabLst>
                <a:tab pos="0" algn="l"/>
              </a:tabLst>
            </a:pPr>
            <a:r>
              <a:rPr lang="pt-BR" sz="2000" b="0" strike="noStrike" spc="-1">
                <a:solidFill>
                  <a:srgbClr val="FFFFFF"/>
                </a:solidFill>
                <a:latin typeface="Arial"/>
              </a:rPr>
              <a:t>	 No início, o sistema permanece no estado NORMAL, apenas monitorando o usuário. Nesse estado, ele calcula constantemente: A magnitude da aceleração (acc_mag), a magnitude do giroscópio (gyro_mag) e a variação recente das leituras (variation). Se a variação ultrapassar um limiar pré-definido (INSTABILITY_THRESHOLD), o sistema passa para o estado PRE_FALL (PRÉ-QUEDA).</a:t>
            </a:r>
            <a:endParaRPr lang="en-US" sz="2000" b="0" strike="noStrike" spc="-1">
              <a:solidFill>
                <a:srgbClr val="FFFFFF"/>
              </a:solidFill>
              <a:latin typeface="Arial"/>
            </a:endParaRPr>
          </a:p>
        </p:txBody>
      </p:sp>
      <p:sp>
        <p:nvSpPr>
          <p:cNvPr id="89" name="CaixaDeTexto 11"/>
          <p:cNvSpPr/>
          <p:nvPr/>
        </p:nvSpPr>
        <p:spPr>
          <a:xfrm>
            <a:off x="507240" y="3943080"/>
            <a:ext cx="6387840" cy="283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tabLst>
                <a:tab pos="0" algn="l"/>
              </a:tabLst>
            </a:pPr>
            <a:r>
              <a:rPr lang="pt-BR" sz="2000" b="0" strike="noStrike" spc="-1">
                <a:solidFill>
                  <a:srgbClr val="FFFFFF"/>
                </a:solidFill>
                <a:latin typeface="Arial"/>
              </a:rPr>
              <a:t>. 	</a:t>
            </a:r>
            <a:endParaRPr lang="en-US" sz="2000" b="0" strike="noStrike" spc="-1">
              <a:solidFill>
                <a:srgbClr val="FFFFFF"/>
              </a:solidFill>
              <a:latin typeface="Arial"/>
            </a:endParaRPr>
          </a:p>
          <a:p>
            <a:pPr defTabSz="914400">
              <a:lnSpc>
                <a:spcPct val="100000"/>
              </a:lnSpc>
              <a:tabLst>
                <a:tab pos="0" algn="l"/>
              </a:tabLst>
            </a:pPr>
            <a:endParaRPr lang="en-US" sz="2000" b="0" strike="noStrike" spc="-1">
              <a:solidFill>
                <a:srgbClr val="FFFFFF"/>
              </a:solidFill>
              <a:latin typeface="Arial"/>
            </a:endParaRPr>
          </a:p>
          <a:p>
            <a:pPr defTabSz="914400">
              <a:lnSpc>
                <a:spcPct val="100000"/>
              </a:lnSpc>
              <a:tabLst>
                <a:tab pos="0" algn="l"/>
              </a:tabLst>
            </a:pPr>
            <a:r>
              <a:rPr lang="pt-BR" sz="2000" b="0" strike="noStrike" spc="-1">
                <a:solidFill>
                  <a:srgbClr val="FFFFFF"/>
                </a:solidFill>
                <a:latin typeface="Arial"/>
              </a:rPr>
              <a:t>Condição PRE-QUEDA:</a:t>
            </a:r>
            <a:endParaRPr lang="en-US" sz="2000" b="0" strike="noStrike" spc="-1">
              <a:solidFill>
                <a:srgbClr val="FFFFFF"/>
              </a:solidFill>
              <a:latin typeface="Arial"/>
            </a:endParaRPr>
          </a:p>
          <a:p>
            <a:pPr defTabSz="914400">
              <a:lnSpc>
                <a:spcPct val="100000"/>
              </a:lnSpc>
              <a:tabLst>
                <a:tab pos="0" algn="l"/>
              </a:tabLst>
            </a:pPr>
            <a:endParaRPr lang="en-US" sz="2000" b="0" strike="noStrike" spc="-1">
              <a:solidFill>
                <a:srgbClr val="FFFFFF"/>
              </a:solidFill>
              <a:latin typeface="Arial"/>
            </a:endParaRPr>
          </a:p>
          <a:p>
            <a:pPr marL="343080" indent="-343080" defTabSz="914400">
              <a:lnSpc>
                <a:spcPct val="100000"/>
              </a:lnSpc>
              <a:buClr>
                <a:srgbClr val="FFFFFF"/>
              </a:buClr>
              <a:buFont typeface="Arial"/>
              <a:buChar char="•"/>
              <a:tabLst>
                <a:tab pos="0" algn="l"/>
              </a:tabLst>
            </a:pPr>
            <a:r>
              <a:rPr lang="pt-BR" sz="2000" b="0" strike="noStrike" spc="-1">
                <a:solidFill>
                  <a:srgbClr val="FFFFFF"/>
                </a:solidFill>
                <a:latin typeface="Arial"/>
              </a:rPr>
              <a:t>Indica instabilidade detectada.</a:t>
            </a:r>
            <a:endParaRPr lang="en-US" sz="2000" b="0" strike="noStrike" spc="-1">
              <a:solidFill>
                <a:srgbClr val="FFFFFF"/>
              </a:solidFill>
              <a:latin typeface="Arial"/>
            </a:endParaRPr>
          </a:p>
          <a:p>
            <a:pPr marL="343080" indent="-343080" defTabSz="914400">
              <a:lnSpc>
                <a:spcPct val="100000"/>
              </a:lnSpc>
              <a:buClr>
                <a:srgbClr val="FFFFFF"/>
              </a:buClr>
              <a:buFont typeface="Arial"/>
              <a:buChar char="•"/>
              <a:tabLst>
                <a:tab pos="0" algn="l"/>
              </a:tabLst>
            </a:pPr>
            <a:r>
              <a:rPr lang="pt-BR" sz="2000" b="0" strike="noStrike" spc="-1">
                <a:solidFill>
                  <a:srgbClr val="FFFFFF"/>
                </a:solidFill>
                <a:latin typeface="Arial"/>
              </a:rPr>
              <a:t>O sistema aguarda ocorrência de um impacto.</a:t>
            </a:r>
            <a:endParaRPr lang="en-US" sz="2000" b="0" strike="noStrike" spc="-1">
              <a:solidFill>
                <a:srgbClr val="FFFFFF"/>
              </a:solidFill>
              <a:latin typeface="Arial"/>
            </a:endParaRPr>
          </a:p>
          <a:p>
            <a:pPr marL="343080" indent="-343080" defTabSz="914400">
              <a:lnSpc>
                <a:spcPct val="100000"/>
              </a:lnSpc>
              <a:buClr>
                <a:srgbClr val="FFFFFF"/>
              </a:buClr>
              <a:buFont typeface="Arial"/>
              <a:buChar char="•"/>
              <a:tabLst>
                <a:tab pos="0" algn="l"/>
              </a:tabLst>
            </a:pPr>
            <a:r>
              <a:rPr lang="pt-BR" sz="2000" b="0" strike="noStrike" spc="-1">
                <a:solidFill>
                  <a:srgbClr val="FFFFFF"/>
                </a:solidFill>
                <a:latin typeface="Arial"/>
              </a:rPr>
              <a:t>Se houver impacto &gt; 1,8g dentro de até 3 segundos, passa para o estado Impacto.</a:t>
            </a:r>
            <a:endParaRPr lang="en-US" sz="2000" b="0" strike="noStrike" spc="-1">
              <a:solidFill>
                <a:srgbClr val="FFFFFF"/>
              </a:solidFill>
              <a:latin typeface="Arial"/>
            </a:endParaRPr>
          </a:p>
          <a:p>
            <a:pPr defTabSz="914400">
              <a:lnSpc>
                <a:spcPct val="100000"/>
              </a:lnSpc>
              <a:tabLst>
                <a:tab pos="0" algn="l"/>
              </a:tabLst>
            </a:pPr>
            <a:endParaRPr lang="en-US" sz="2000" b="0" strike="noStrike" spc="-1">
              <a:solidFill>
                <a:srgbClr val="FFFFFF"/>
              </a:solidFill>
              <a:latin typeface="Arial"/>
            </a:endParaRPr>
          </a:p>
        </p:txBody>
      </p:sp>
      <p:sp>
        <p:nvSpPr>
          <p:cNvPr id="90" name="CaixaDeTexto 1"/>
          <p:cNvSpPr/>
          <p:nvPr/>
        </p:nvSpPr>
        <p:spPr>
          <a:xfrm>
            <a:off x="6347880" y="4542120"/>
            <a:ext cx="4246920" cy="2498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pt-BR" sz="2000" b="0" strike="noStrike" spc="-1">
                <a:solidFill>
                  <a:srgbClr val="FFFFFF"/>
                </a:solidFill>
                <a:latin typeface="Arial"/>
              </a:rPr>
              <a:t>Thresholds principais:</a:t>
            </a:r>
            <a:endParaRPr lang="en-US" sz="2000" b="0" strike="noStrike" spc="-1">
              <a:solidFill>
                <a:srgbClr val="FFFFFF"/>
              </a:solidFill>
              <a:latin typeface="Arial"/>
            </a:endParaRPr>
          </a:p>
          <a:p>
            <a:pPr defTabSz="914400">
              <a:lnSpc>
                <a:spcPct val="100000"/>
              </a:lnSpc>
            </a:pPr>
            <a:endParaRPr lang="en-US" sz="2000" b="0" strike="noStrike" spc="-1">
              <a:solidFill>
                <a:srgbClr val="FFFFFF"/>
              </a:solidFill>
              <a:latin typeface="Arial"/>
            </a:endParaRPr>
          </a:p>
          <a:p>
            <a:pPr marL="285840" indent="-285840" defTabSz="914400">
              <a:lnSpc>
                <a:spcPct val="100000"/>
              </a:lnSpc>
              <a:buClr>
                <a:srgbClr val="FFFFFF"/>
              </a:buClr>
              <a:buFont typeface="Arial"/>
              <a:buChar char="•"/>
            </a:pPr>
            <a:r>
              <a:rPr lang="pt-BR" sz="2000" b="0" strike="noStrike" spc="-1">
                <a:solidFill>
                  <a:srgbClr val="FFFFFF"/>
                </a:solidFill>
                <a:latin typeface="Arial"/>
              </a:rPr>
              <a:t>Impacto &gt; 1,8g</a:t>
            </a:r>
            <a:endParaRPr lang="en-US" sz="2000" b="0" strike="noStrike" spc="-1">
              <a:solidFill>
                <a:srgbClr val="FFFFFF"/>
              </a:solidFill>
              <a:latin typeface="Arial"/>
            </a:endParaRPr>
          </a:p>
          <a:p>
            <a:pPr marL="285840" indent="-285840" defTabSz="914400">
              <a:lnSpc>
                <a:spcPct val="100000"/>
              </a:lnSpc>
              <a:buClr>
                <a:srgbClr val="FFFFFF"/>
              </a:buClr>
              <a:buFont typeface="Arial"/>
              <a:buChar char="•"/>
            </a:pPr>
            <a:r>
              <a:rPr lang="pt-BR" sz="2000" b="0" strike="noStrike" spc="-1">
                <a:solidFill>
                  <a:srgbClr val="FFFFFF"/>
                </a:solidFill>
                <a:latin typeface="Arial"/>
              </a:rPr>
              <a:t>Janela de verificação: 3s</a:t>
            </a:r>
            <a:endParaRPr lang="en-US" sz="2000" b="0" strike="noStrike" spc="-1">
              <a:solidFill>
                <a:srgbClr val="FFFFFF"/>
              </a:solidFill>
              <a:latin typeface="Arial"/>
            </a:endParaRPr>
          </a:p>
          <a:p>
            <a:pPr marL="285840" indent="-285840" defTabSz="914400">
              <a:lnSpc>
                <a:spcPct val="100000"/>
              </a:lnSpc>
              <a:buClr>
                <a:srgbClr val="FFFFFF"/>
              </a:buClr>
              <a:buFont typeface="Arial"/>
              <a:buChar char="•"/>
            </a:pPr>
            <a:r>
              <a:rPr lang="pt-BR" sz="2000" b="0" strike="noStrike" spc="-1">
                <a:solidFill>
                  <a:srgbClr val="FFFFFF"/>
                </a:solidFill>
                <a:latin typeface="Arial"/>
              </a:rPr>
              <a:t>Se nada acontecer, volta para Normal.</a:t>
            </a:r>
            <a:endParaRPr lang="en-US" sz="2000" b="0" strike="noStrike" spc="-1">
              <a:solidFill>
                <a:srgbClr val="FFFFFF"/>
              </a:solidFill>
              <a:latin typeface="Arial"/>
            </a:endParaRPr>
          </a:p>
          <a:p>
            <a:pPr defTabSz="914400">
              <a:lnSpc>
                <a:spcPct val="100000"/>
              </a:lnSpc>
            </a:pPr>
            <a:endParaRPr lang="en-US" sz="2000" b="0" strike="noStrike" spc="-1">
              <a:solidFill>
                <a:srgbClr val="FFFFFF"/>
              </a:solidFill>
              <a:latin typeface="Arial"/>
            </a:endParaRPr>
          </a:p>
          <a:p>
            <a:pPr defTabSz="914400">
              <a:lnSpc>
                <a:spcPct val="100000"/>
              </a:lnSpc>
            </a:pPr>
            <a:endParaRPr lang="en-US" sz="1800" b="0" strike="noStrike" spc="-1">
              <a:solidFill>
                <a:srgbClr val="FFFFFF"/>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2060"/>
            </a:gs>
            <a:gs pos="100000">
              <a:srgbClr val="215F9A"/>
            </a:gs>
          </a:gsLst>
          <a:lin ang="5400000"/>
        </a:gradFill>
        <a:effectLst/>
      </p:bgPr>
    </p:bg>
    <p:spTree>
      <p:nvGrpSpPr>
        <p:cNvPr id="1" name=""/>
        <p:cNvGrpSpPr/>
        <p:nvPr/>
      </p:nvGrpSpPr>
      <p:grpSpPr>
        <a:xfrm>
          <a:off x="0" y="0"/>
          <a:ext cx="0" cy="0"/>
          <a:chOff x="0" y="0"/>
          <a:chExt cx="0" cy="0"/>
        </a:xfrm>
      </p:grpSpPr>
      <p:pic>
        <p:nvPicPr>
          <p:cNvPr id="91" name="Imagem 19" descr="Diagrama, Desenho técnico&#10;&#10;O conteúdo gerado por IA pode estar incorreto."/>
          <p:cNvPicPr/>
          <p:nvPr/>
        </p:nvPicPr>
        <p:blipFill>
          <a:blip r:embed="rId3"/>
          <a:stretch/>
        </p:blipFill>
        <p:spPr>
          <a:xfrm>
            <a:off x="10276560" y="52200"/>
            <a:ext cx="1904400" cy="1663920"/>
          </a:xfrm>
          <a:prstGeom prst="rect">
            <a:avLst/>
          </a:prstGeom>
          <a:ln w="0">
            <a:noFill/>
          </a:ln>
        </p:spPr>
      </p:pic>
      <p:pic>
        <p:nvPicPr>
          <p:cNvPr id="92" name="Imagem 4" descr="Logotipo&#10;&#10;O conteúdo gerado por IA pode estar incorreto."/>
          <p:cNvPicPr/>
          <p:nvPr/>
        </p:nvPicPr>
        <p:blipFill>
          <a:blip r:embed="rId4"/>
          <a:stretch/>
        </p:blipFill>
        <p:spPr>
          <a:xfrm>
            <a:off x="10416240" y="5466960"/>
            <a:ext cx="1625040" cy="1107360"/>
          </a:xfrm>
          <a:prstGeom prst="rect">
            <a:avLst/>
          </a:prstGeom>
          <a:ln w="0">
            <a:noFill/>
          </a:ln>
        </p:spPr>
      </p:pic>
      <p:pic>
        <p:nvPicPr>
          <p:cNvPr id="93" name="Imagem 9" descr="Logotipo&#10;&#10;O conteúdo gerado por IA pode estar incorreto."/>
          <p:cNvPicPr/>
          <p:nvPr/>
        </p:nvPicPr>
        <p:blipFill>
          <a:blip r:embed="rId5"/>
          <a:stretch/>
        </p:blipFill>
        <p:spPr>
          <a:xfrm>
            <a:off x="-151560" y="-260280"/>
            <a:ext cx="3026160" cy="1663920"/>
          </a:xfrm>
          <a:prstGeom prst="rect">
            <a:avLst/>
          </a:prstGeom>
          <a:ln w="0">
            <a:noFill/>
          </a:ln>
        </p:spPr>
      </p:pic>
      <p:sp>
        <p:nvSpPr>
          <p:cNvPr id="94" name="CaixaDeTexto 10"/>
          <p:cNvSpPr/>
          <p:nvPr/>
        </p:nvSpPr>
        <p:spPr>
          <a:xfrm>
            <a:off x="507240" y="1256040"/>
            <a:ext cx="10528920" cy="283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tabLst>
                <a:tab pos="0" algn="l"/>
              </a:tabLst>
            </a:pPr>
            <a:r>
              <a:rPr lang="pt-BR" sz="2000" b="0" strike="noStrike" spc="-1">
                <a:solidFill>
                  <a:srgbClr val="FFFFFF"/>
                </a:solidFill>
                <a:latin typeface="Arial"/>
              </a:rPr>
              <a:t>Condição IMPACTO:</a:t>
            </a:r>
            <a:endParaRPr lang="en-US" sz="2000" b="0" strike="noStrike" spc="-1">
              <a:solidFill>
                <a:srgbClr val="FFFFFF"/>
              </a:solidFill>
              <a:latin typeface="Arial"/>
            </a:endParaRPr>
          </a:p>
          <a:p>
            <a:pPr defTabSz="914400">
              <a:lnSpc>
                <a:spcPct val="100000"/>
              </a:lnSpc>
              <a:tabLst>
                <a:tab pos="0" algn="l"/>
              </a:tabLst>
            </a:pPr>
            <a:endParaRPr lang="en-US" sz="2000" b="0" strike="noStrike" spc="-1">
              <a:solidFill>
                <a:srgbClr val="FFFFFF"/>
              </a:solidFill>
              <a:latin typeface="Arial"/>
            </a:endParaRPr>
          </a:p>
          <a:p>
            <a:pPr marL="343080" indent="-343080" defTabSz="914400">
              <a:lnSpc>
                <a:spcPct val="100000"/>
              </a:lnSpc>
              <a:buClr>
                <a:srgbClr val="FFFFFF"/>
              </a:buClr>
              <a:buFont typeface="Arial"/>
              <a:buChar char="•"/>
              <a:tabLst>
                <a:tab pos="0" algn="l"/>
              </a:tabLst>
            </a:pPr>
            <a:r>
              <a:rPr lang="pt-BR" sz="2000" b="0" strike="noStrike" spc="-1">
                <a:solidFill>
                  <a:srgbClr val="FFFFFF"/>
                </a:solidFill>
                <a:latin typeface="Arial"/>
              </a:rPr>
              <a:t>Após o impacto, o sistema espera 2 segundos.</a:t>
            </a:r>
            <a:endParaRPr lang="en-US" sz="2000" b="0" strike="noStrike" spc="-1">
              <a:solidFill>
                <a:srgbClr val="FFFFFF"/>
              </a:solidFill>
              <a:latin typeface="Arial"/>
            </a:endParaRPr>
          </a:p>
          <a:p>
            <a:pPr marL="343080" indent="-343080" defTabSz="914400">
              <a:lnSpc>
                <a:spcPct val="100000"/>
              </a:lnSpc>
              <a:buClr>
                <a:srgbClr val="FFFFFF"/>
              </a:buClr>
              <a:buFont typeface="Arial"/>
              <a:buChar char="•"/>
              <a:tabLst>
                <a:tab pos="0" algn="l"/>
              </a:tabLst>
            </a:pPr>
            <a:r>
              <a:rPr lang="pt-BR" sz="2000" b="0" strike="noStrike" spc="-1">
                <a:solidFill>
                  <a:srgbClr val="FFFFFF"/>
                </a:solidFill>
                <a:latin typeface="Arial"/>
              </a:rPr>
              <a:t>Verifica se o corpo permanece imóvel:</a:t>
            </a:r>
            <a:endParaRPr lang="en-US" sz="2000" b="0" strike="noStrike" spc="-1">
              <a:solidFill>
                <a:srgbClr val="FFFFFF"/>
              </a:solidFill>
              <a:latin typeface="Arial"/>
            </a:endParaRPr>
          </a:p>
          <a:p>
            <a:pPr marL="914400" lvl="1" indent="-457200" defTabSz="914400">
              <a:lnSpc>
                <a:spcPct val="100000"/>
              </a:lnSpc>
              <a:buClr>
                <a:srgbClr val="FFFFFF"/>
              </a:buClr>
              <a:buFont typeface="Courier New"/>
              <a:buChar char="o"/>
              <a:tabLst>
                <a:tab pos="0" algn="l"/>
              </a:tabLst>
            </a:pPr>
            <a:r>
              <a:rPr lang="pt-BR" sz="2000" b="0" strike="noStrike" spc="-1">
                <a:solidFill>
                  <a:srgbClr val="FFFFFF"/>
                </a:solidFill>
                <a:latin typeface="Arial"/>
              </a:rPr>
              <a:t>Variação da aceleração &lt; 0,55g</a:t>
            </a:r>
            <a:endParaRPr lang="en-US" sz="2000" b="0" strike="noStrike" spc="-1">
              <a:solidFill>
                <a:srgbClr val="FFFFFF"/>
              </a:solidFill>
              <a:latin typeface="Arial"/>
            </a:endParaRPr>
          </a:p>
          <a:p>
            <a:pPr marL="914400" lvl="1" indent="-457200" defTabSz="914400">
              <a:lnSpc>
                <a:spcPct val="100000"/>
              </a:lnSpc>
              <a:buClr>
                <a:srgbClr val="FFFFFF"/>
              </a:buClr>
              <a:buFont typeface="Courier New"/>
              <a:buChar char="o"/>
              <a:tabLst>
                <a:tab pos="0" algn="l"/>
              </a:tabLst>
            </a:pPr>
            <a:r>
              <a:rPr lang="pt-BR" sz="2000" b="0" strike="noStrike" spc="-1">
                <a:solidFill>
                  <a:srgbClr val="FFFFFF"/>
                </a:solidFill>
                <a:latin typeface="Arial"/>
              </a:rPr>
              <a:t>Movimento angular (giroscópio) &lt; 70°/s</a:t>
            </a:r>
            <a:endParaRPr lang="en-US" sz="2000" b="0" strike="noStrike" spc="-1">
              <a:solidFill>
                <a:srgbClr val="FFFFFF"/>
              </a:solidFill>
              <a:latin typeface="Arial"/>
            </a:endParaRPr>
          </a:p>
          <a:p>
            <a:pPr marL="343080" indent="-343080" defTabSz="914400">
              <a:lnSpc>
                <a:spcPct val="100000"/>
              </a:lnSpc>
              <a:buClr>
                <a:srgbClr val="FFFFFF"/>
              </a:buClr>
              <a:buFont typeface="Arial"/>
              <a:buChar char="•"/>
              <a:tabLst>
                <a:tab pos="0" algn="l"/>
              </a:tabLst>
            </a:pPr>
            <a:r>
              <a:rPr lang="pt-BR" sz="2000" b="0" strike="noStrike" spc="-1">
                <a:solidFill>
                  <a:srgbClr val="FFFFFF"/>
                </a:solidFill>
                <a:latin typeface="Arial"/>
              </a:rPr>
              <a:t>Se estiver imóvel → queda confirmada.</a:t>
            </a:r>
            <a:endParaRPr lang="en-US" sz="2000" b="0" strike="noStrike" spc="-1">
              <a:solidFill>
                <a:srgbClr val="FFFFFF"/>
              </a:solidFill>
              <a:latin typeface="Arial"/>
            </a:endParaRPr>
          </a:p>
          <a:p>
            <a:pPr marL="343080" indent="-343080" defTabSz="914400">
              <a:lnSpc>
                <a:spcPct val="100000"/>
              </a:lnSpc>
              <a:buClr>
                <a:srgbClr val="FFFFFF"/>
              </a:buClr>
              <a:buFont typeface="Arial"/>
              <a:buChar char="•"/>
              <a:tabLst>
                <a:tab pos="0" algn="l"/>
              </a:tabLst>
            </a:pPr>
            <a:r>
              <a:rPr lang="pt-BR" sz="2000" b="0" strike="noStrike" spc="-1">
                <a:solidFill>
                  <a:srgbClr val="FFFFFF"/>
                </a:solidFill>
                <a:latin typeface="Arial"/>
              </a:rPr>
              <a:t>Se houver movimento → descarta evento.</a:t>
            </a:r>
            <a:endParaRPr lang="en-US" sz="2000" b="0" strike="noStrike" spc="-1">
              <a:solidFill>
                <a:srgbClr val="FFFFFF"/>
              </a:solidFill>
              <a:latin typeface="Arial"/>
            </a:endParaRPr>
          </a:p>
          <a:p>
            <a:pPr defTabSz="914400">
              <a:lnSpc>
                <a:spcPct val="100000"/>
              </a:lnSpc>
              <a:tabLst>
                <a:tab pos="0" algn="l"/>
              </a:tabLst>
            </a:pPr>
            <a:r>
              <a:rPr lang="pt-BR" sz="2000" b="0" strike="noStrike" spc="-1">
                <a:solidFill>
                  <a:srgbClr val="FFFFFF"/>
                </a:solidFill>
                <a:latin typeface="Arial"/>
              </a:rPr>
              <a:t>	</a:t>
            </a:r>
            <a:endParaRPr lang="en-US" sz="2000" b="0" strike="noStrike" spc="-1">
              <a:solidFill>
                <a:srgbClr val="FFFFFF"/>
              </a:solidFill>
              <a:latin typeface="Arial"/>
            </a:endParaRPr>
          </a:p>
        </p:txBody>
      </p:sp>
      <p:sp>
        <p:nvSpPr>
          <p:cNvPr id="95" name="CaixaDeTexto 11"/>
          <p:cNvSpPr/>
          <p:nvPr/>
        </p:nvSpPr>
        <p:spPr>
          <a:xfrm>
            <a:off x="507240" y="3623040"/>
            <a:ext cx="10234440" cy="191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tabLst>
                <a:tab pos="0" algn="l"/>
              </a:tabLst>
            </a:pPr>
            <a:r>
              <a:rPr lang="pt-BR" sz="2000" b="0" strike="noStrike" spc="-1">
                <a:solidFill>
                  <a:srgbClr val="FFFFFF"/>
                </a:solidFill>
                <a:latin typeface="Arial"/>
              </a:rPr>
              <a:t>	</a:t>
            </a:r>
            <a:endParaRPr lang="en-US" sz="2000" b="0" strike="noStrike" spc="-1">
              <a:solidFill>
                <a:srgbClr val="FFFFFF"/>
              </a:solidFill>
              <a:latin typeface="Arial"/>
            </a:endParaRPr>
          </a:p>
          <a:p>
            <a:pPr defTabSz="914400">
              <a:lnSpc>
                <a:spcPct val="100000"/>
              </a:lnSpc>
              <a:tabLst>
                <a:tab pos="0" algn="l"/>
              </a:tabLst>
            </a:pPr>
            <a:r>
              <a:rPr lang="pt-BR" sz="2000" b="0" strike="noStrike" spc="-1">
                <a:solidFill>
                  <a:srgbClr val="FFFFFF"/>
                </a:solidFill>
                <a:latin typeface="Arial"/>
              </a:rPr>
              <a:t>Condição PÓS-QUEDA:</a:t>
            </a:r>
            <a:endParaRPr lang="en-US" sz="2000" b="0" strike="noStrike" spc="-1">
              <a:solidFill>
                <a:srgbClr val="FFFFFF"/>
              </a:solidFill>
              <a:latin typeface="Arial"/>
            </a:endParaRPr>
          </a:p>
          <a:p>
            <a:pPr defTabSz="914400">
              <a:lnSpc>
                <a:spcPct val="100000"/>
              </a:lnSpc>
              <a:tabLst>
                <a:tab pos="0" algn="l"/>
              </a:tabLst>
            </a:pPr>
            <a:endParaRPr lang="en-US" sz="2000" b="0" strike="noStrike" spc="-1">
              <a:solidFill>
                <a:srgbClr val="FFFFFF"/>
              </a:solidFill>
              <a:latin typeface="Arial"/>
            </a:endParaRPr>
          </a:p>
          <a:p>
            <a:pPr defTabSz="914400">
              <a:lnSpc>
                <a:spcPct val="100000"/>
              </a:lnSpc>
              <a:tabLst>
                <a:tab pos="0" algn="l"/>
              </a:tabLst>
            </a:pPr>
            <a:r>
              <a:rPr lang="pt-BR" sz="2000" b="0" strike="noStrike" spc="-1">
                <a:solidFill>
                  <a:srgbClr val="FFFFFF"/>
                </a:solidFill>
                <a:latin typeface="Arial"/>
              </a:rPr>
              <a:t>	Quando todos os eventos de detecção são atendidos (instabilidade + impacto + imobilidade), o sistema entra em estado PÓS-QUEDA.</a:t>
            </a:r>
            <a:endParaRPr lang="en-US" sz="2000" b="0" strike="noStrike" spc="-1">
              <a:solidFill>
                <a:srgbClr val="FFFFFF"/>
              </a:solidFill>
              <a:latin typeface="Arial"/>
            </a:endParaRPr>
          </a:p>
          <a:p>
            <a:pPr defTabSz="914400">
              <a:lnSpc>
                <a:spcPct val="100000"/>
              </a:lnSpc>
              <a:tabLst>
                <a:tab pos="0" algn="l"/>
              </a:tabLst>
            </a:pPr>
            <a:endParaRPr lang="en-US" sz="2000" b="0" strike="noStrike" spc="-1">
              <a:solidFill>
                <a:srgbClr val="FFFFFF"/>
              </a:solidFill>
              <a:latin typeface="Arial"/>
            </a:endParaRPr>
          </a:p>
        </p:txBody>
      </p:sp>
      <p:sp>
        <p:nvSpPr>
          <p:cNvPr id="96" name="CaixaDeTexto 12"/>
          <p:cNvSpPr/>
          <p:nvPr/>
        </p:nvSpPr>
        <p:spPr>
          <a:xfrm>
            <a:off x="6789600" y="1256040"/>
            <a:ext cx="4246920" cy="1888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pt-BR" sz="2000" b="0" strike="noStrike" spc="-1">
                <a:solidFill>
                  <a:srgbClr val="FFFFFF"/>
                </a:solidFill>
                <a:latin typeface="Arial"/>
              </a:rPr>
              <a:t>Thresholds principais:</a:t>
            </a:r>
            <a:endParaRPr lang="en-US" sz="2000" b="0" strike="noStrike" spc="-1">
              <a:solidFill>
                <a:srgbClr val="FFFFFF"/>
              </a:solidFill>
              <a:latin typeface="Arial"/>
            </a:endParaRPr>
          </a:p>
          <a:p>
            <a:pPr defTabSz="914400">
              <a:lnSpc>
                <a:spcPct val="100000"/>
              </a:lnSpc>
            </a:pPr>
            <a:endParaRPr lang="en-US" sz="2000" b="0" strike="noStrike" spc="-1">
              <a:solidFill>
                <a:srgbClr val="FFFFFF"/>
              </a:solidFill>
              <a:latin typeface="Arial"/>
            </a:endParaRPr>
          </a:p>
          <a:p>
            <a:pPr marL="285840" indent="-285840" defTabSz="914400">
              <a:lnSpc>
                <a:spcPct val="100000"/>
              </a:lnSpc>
              <a:buClr>
                <a:srgbClr val="FFFFFF"/>
              </a:buClr>
              <a:buFont typeface="Arial"/>
              <a:buChar char="•"/>
            </a:pPr>
            <a:r>
              <a:rPr lang="pt-BR" sz="2000" b="0" strike="noStrike" spc="-1">
                <a:solidFill>
                  <a:srgbClr val="FFFFFF"/>
                </a:solidFill>
                <a:latin typeface="Arial"/>
              </a:rPr>
              <a:t>Imobilidade (variação) &lt; 0,55g</a:t>
            </a:r>
            <a:endParaRPr lang="en-US" sz="2000" b="0" strike="noStrike" spc="-1">
              <a:solidFill>
                <a:srgbClr val="FFFFFF"/>
              </a:solidFill>
              <a:latin typeface="Arial"/>
            </a:endParaRPr>
          </a:p>
          <a:p>
            <a:pPr marL="285840" indent="-285840" defTabSz="914400">
              <a:lnSpc>
                <a:spcPct val="100000"/>
              </a:lnSpc>
              <a:buClr>
                <a:srgbClr val="FFFFFF"/>
              </a:buClr>
              <a:buFont typeface="Arial"/>
              <a:buChar char="•"/>
            </a:pPr>
            <a:r>
              <a:rPr lang="pt-BR" sz="2000" b="0" strike="noStrike" spc="-1">
                <a:solidFill>
                  <a:srgbClr val="FFFFFF"/>
                </a:solidFill>
                <a:latin typeface="Arial"/>
              </a:rPr>
              <a:t>Giroscópio &lt; 70°/s</a:t>
            </a:r>
            <a:endParaRPr lang="en-US" sz="2000" b="0" strike="noStrike" spc="-1">
              <a:solidFill>
                <a:srgbClr val="FFFFFF"/>
              </a:solidFill>
              <a:latin typeface="Arial"/>
            </a:endParaRPr>
          </a:p>
          <a:p>
            <a:pPr marL="285840" indent="-285840" defTabSz="914400">
              <a:lnSpc>
                <a:spcPct val="100000"/>
              </a:lnSpc>
              <a:buClr>
                <a:srgbClr val="FFFFFF"/>
              </a:buClr>
              <a:buFont typeface="Arial"/>
              <a:buChar char="•"/>
            </a:pPr>
            <a:r>
              <a:rPr lang="pt-BR" sz="2000" b="0" strike="noStrike" spc="-1">
                <a:solidFill>
                  <a:srgbClr val="FFFFFF"/>
                </a:solidFill>
                <a:latin typeface="Arial"/>
              </a:rPr>
              <a:t>Tempo de verificação: 2s</a:t>
            </a:r>
            <a:endParaRPr lang="en-US" sz="2000" b="0" strike="noStrike" spc="-1">
              <a:solidFill>
                <a:srgbClr val="FFFFFF"/>
              </a:solidFill>
              <a:latin typeface="Arial"/>
            </a:endParaRPr>
          </a:p>
          <a:p>
            <a:pPr defTabSz="914400">
              <a:lnSpc>
                <a:spcPct val="100000"/>
              </a:lnSpc>
            </a:pPr>
            <a:endParaRPr lang="en-US" sz="1800" b="0" strike="noStrike" spc="-1">
              <a:solidFill>
                <a:srgbClr val="FFFFFF"/>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2060"/>
            </a:gs>
            <a:gs pos="100000">
              <a:srgbClr val="215F9A"/>
            </a:gs>
          </a:gsLst>
          <a:lin ang="5400000"/>
        </a:gradFill>
        <a:effectLst/>
      </p:bgPr>
    </p:bg>
    <p:spTree>
      <p:nvGrpSpPr>
        <p:cNvPr id="1" name=""/>
        <p:cNvGrpSpPr/>
        <p:nvPr/>
      </p:nvGrpSpPr>
      <p:grpSpPr>
        <a:xfrm>
          <a:off x="0" y="0"/>
          <a:ext cx="0" cy="0"/>
          <a:chOff x="0" y="0"/>
          <a:chExt cx="0" cy="0"/>
        </a:xfrm>
      </p:grpSpPr>
      <p:pic>
        <p:nvPicPr>
          <p:cNvPr id="97" name="Imagem 19" descr="Diagrama, Desenho técnico&#10;&#10;O conteúdo gerado por IA pode estar incorreto."/>
          <p:cNvPicPr/>
          <p:nvPr/>
        </p:nvPicPr>
        <p:blipFill>
          <a:blip r:embed="rId3"/>
          <a:stretch/>
        </p:blipFill>
        <p:spPr>
          <a:xfrm>
            <a:off x="10276560" y="52200"/>
            <a:ext cx="1904400" cy="1663920"/>
          </a:xfrm>
          <a:prstGeom prst="rect">
            <a:avLst/>
          </a:prstGeom>
          <a:ln w="0">
            <a:noFill/>
          </a:ln>
        </p:spPr>
      </p:pic>
      <p:pic>
        <p:nvPicPr>
          <p:cNvPr id="98" name="Imagem 4" descr="Logotipo&#10;&#10;O conteúdo gerado por IA pode estar incorreto."/>
          <p:cNvPicPr/>
          <p:nvPr/>
        </p:nvPicPr>
        <p:blipFill>
          <a:blip r:embed="rId4"/>
          <a:stretch/>
        </p:blipFill>
        <p:spPr>
          <a:xfrm>
            <a:off x="10416240" y="5453280"/>
            <a:ext cx="1625040" cy="1107360"/>
          </a:xfrm>
          <a:prstGeom prst="rect">
            <a:avLst/>
          </a:prstGeom>
          <a:ln w="0">
            <a:noFill/>
          </a:ln>
        </p:spPr>
      </p:pic>
      <p:pic>
        <p:nvPicPr>
          <p:cNvPr id="99" name="Imagem 9" descr="Logotipo&#10;&#10;O conteúdo gerado por IA pode estar incorreto."/>
          <p:cNvPicPr/>
          <p:nvPr/>
        </p:nvPicPr>
        <p:blipFill>
          <a:blip r:embed="rId5"/>
          <a:stretch/>
        </p:blipFill>
        <p:spPr>
          <a:xfrm>
            <a:off x="-151560" y="-260280"/>
            <a:ext cx="3026160" cy="1663920"/>
          </a:xfrm>
          <a:prstGeom prst="rect">
            <a:avLst/>
          </a:prstGeom>
          <a:ln w="0">
            <a:noFill/>
          </a:ln>
        </p:spPr>
      </p:pic>
      <p:sp>
        <p:nvSpPr>
          <p:cNvPr id="100" name="CaixaDeTexto 10"/>
          <p:cNvSpPr/>
          <p:nvPr/>
        </p:nvSpPr>
        <p:spPr>
          <a:xfrm>
            <a:off x="507240" y="1256040"/>
            <a:ext cx="10528920" cy="374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tabLst>
                <a:tab pos="0" algn="l"/>
              </a:tabLst>
            </a:pPr>
            <a:r>
              <a:rPr lang="pt-BR" sz="2000" b="0" strike="noStrike" spc="-1">
                <a:solidFill>
                  <a:srgbClr val="FFFFFF"/>
                </a:solidFill>
                <a:latin typeface="Arial"/>
              </a:rPr>
              <a:t>Condição PÓS-QUEDA:</a:t>
            </a:r>
            <a:endParaRPr lang="en-US" sz="2000" b="0" strike="noStrike" spc="-1">
              <a:solidFill>
                <a:srgbClr val="FFFFFF"/>
              </a:solidFill>
              <a:latin typeface="Arial"/>
            </a:endParaRPr>
          </a:p>
          <a:p>
            <a:pPr defTabSz="914400">
              <a:lnSpc>
                <a:spcPct val="100000"/>
              </a:lnSpc>
              <a:tabLst>
                <a:tab pos="0" algn="l"/>
              </a:tabLst>
            </a:pPr>
            <a:endParaRPr lang="en-US" sz="2000" b="0" strike="noStrike" spc="-1">
              <a:solidFill>
                <a:srgbClr val="FFFFFF"/>
              </a:solidFill>
              <a:latin typeface="Arial"/>
            </a:endParaRPr>
          </a:p>
          <a:p>
            <a:pPr defTabSz="914400">
              <a:lnSpc>
                <a:spcPct val="100000"/>
              </a:lnSpc>
              <a:tabLst>
                <a:tab pos="0" algn="l"/>
              </a:tabLst>
            </a:pPr>
            <a:r>
              <a:rPr lang="pt-BR" sz="2000" b="0" strike="noStrike" spc="-1">
                <a:solidFill>
                  <a:srgbClr val="FFFFFF"/>
                </a:solidFill>
                <a:latin typeface="Arial"/>
              </a:rPr>
              <a:t>	Quando todos os eventos de detecção são atendidos (instabilidade + impacto + imobilidade), o sistema entra em estado PÓS-QUEDA. Inicia-se uma contagem de 10 segundos:</a:t>
            </a:r>
            <a:endParaRPr lang="en-US" sz="2000" b="0" strike="noStrike" spc="-1">
              <a:solidFill>
                <a:srgbClr val="FFFFFF"/>
              </a:solidFill>
              <a:latin typeface="Arial"/>
            </a:endParaRPr>
          </a:p>
          <a:p>
            <a:pPr defTabSz="914400">
              <a:lnSpc>
                <a:spcPct val="100000"/>
              </a:lnSpc>
              <a:tabLst>
                <a:tab pos="0" algn="l"/>
              </a:tabLst>
            </a:pPr>
            <a:endParaRPr lang="en-US" sz="2000" b="0" strike="noStrike" spc="-1">
              <a:solidFill>
                <a:srgbClr val="FFFFFF"/>
              </a:solidFill>
              <a:latin typeface="Arial"/>
            </a:endParaRPr>
          </a:p>
          <a:p>
            <a:pPr marL="343080" indent="-343080" defTabSz="914400">
              <a:lnSpc>
                <a:spcPct val="100000"/>
              </a:lnSpc>
              <a:buClr>
                <a:srgbClr val="FFFFFF"/>
              </a:buClr>
              <a:buFont typeface="Arial"/>
              <a:buChar char="•"/>
              <a:tabLst>
                <a:tab pos="0" algn="l"/>
              </a:tabLst>
            </a:pPr>
            <a:r>
              <a:rPr lang="pt-BR" sz="2000" b="0" strike="noStrike" spc="-1">
                <a:solidFill>
                  <a:srgbClr val="FFFFFF"/>
                </a:solidFill>
                <a:latin typeface="Arial"/>
              </a:rPr>
              <a:t>Durante esse tempo, o usuário pode interagir com o botão A para cancelar o alarme (caso não tenha sido uma queda real).</a:t>
            </a:r>
            <a:endParaRPr lang="en-US" sz="2000" b="0" strike="noStrike" spc="-1">
              <a:solidFill>
                <a:srgbClr val="FFFFFF"/>
              </a:solidFill>
              <a:latin typeface="Arial"/>
            </a:endParaRPr>
          </a:p>
          <a:p>
            <a:pPr marL="343080" indent="-343080" defTabSz="914400">
              <a:lnSpc>
                <a:spcPct val="100000"/>
              </a:lnSpc>
              <a:buClr>
                <a:srgbClr val="FFFFFF"/>
              </a:buClr>
              <a:buFont typeface="Arial"/>
              <a:buChar char="•"/>
              <a:tabLst>
                <a:tab pos="0" algn="l"/>
              </a:tabLst>
            </a:pPr>
            <a:r>
              <a:rPr lang="pt-BR" sz="2000" b="0" strike="noStrike" spc="-1">
                <a:solidFill>
                  <a:srgbClr val="FFFFFF"/>
                </a:solidFill>
                <a:latin typeface="Arial"/>
              </a:rPr>
              <a:t>Se não houver interação → a queda é confirmada.</a:t>
            </a:r>
            <a:endParaRPr lang="en-US" sz="2000" b="0" strike="noStrike" spc="-1">
              <a:solidFill>
                <a:srgbClr val="FFFFFF"/>
              </a:solidFill>
              <a:latin typeface="Arial"/>
            </a:endParaRPr>
          </a:p>
          <a:p>
            <a:pPr defTabSz="914400">
              <a:lnSpc>
                <a:spcPct val="100000"/>
              </a:lnSpc>
              <a:tabLst>
                <a:tab pos="0" algn="l"/>
              </a:tabLst>
            </a:pPr>
            <a:endParaRPr lang="en-US" sz="2000" b="0" strike="noStrike" spc="-1">
              <a:solidFill>
                <a:srgbClr val="FFFFFF"/>
              </a:solidFill>
              <a:latin typeface="Arial"/>
            </a:endParaRPr>
          </a:p>
          <a:p>
            <a:pPr defTabSz="914400">
              <a:lnSpc>
                <a:spcPct val="100000"/>
              </a:lnSpc>
              <a:tabLst>
                <a:tab pos="0" algn="l"/>
              </a:tabLst>
            </a:pPr>
            <a:endParaRPr lang="en-US" sz="2000" b="0" strike="noStrike" spc="-1">
              <a:solidFill>
                <a:srgbClr val="FFFFFF"/>
              </a:solidFill>
              <a:latin typeface="Arial"/>
            </a:endParaRPr>
          </a:p>
          <a:p>
            <a:pPr defTabSz="914400">
              <a:lnSpc>
                <a:spcPct val="100000"/>
              </a:lnSpc>
              <a:tabLst>
                <a:tab pos="0" algn="l"/>
              </a:tabLst>
            </a:pPr>
            <a:endParaRPr lang="en-US" sz="2000" b="0" strike="noStrike" spc="-1">
              <a:solidFill>
                <a:srgbClr val="FFFFFF"/>
              </a:solidFill>
              <a:latin typeface="Arial"/>
            </a:endParaRPr>
          </a:p>
        </p:txBody>
      </p:sp>
      <p:sp>
        <p:nvSpPr>
          <p:cNvPr id="101" name="CaixaDeTexto 11"/>
          <p:cNvSpPr/>
          <p:nvPr/>
        </p:nvSpPr>
        <p:spPr>
          <a:xfrm>
            <a:off x="507240" y="3696120"/>
            <a:ext cx="10528920" cy="2833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tabLst>
                <a:tab pos="0" algn="l"/>
              </a:tabLst>
            </a:pPr>
            <a:r>
              <a:rPr lang="pt-BR" sz="2000" b="0" strike="noStrike" spc="-1">
                <a:solidFill>
                  <a:srgbClr val="FFFFFF"/>
                </a:solidFill>
                <a:latin typeface="Arial"/>
              </a:rPr>
              <a:t>	</a:t>
            </a:r>
            <a:endParaRPr lang="en-US" sz="2000" b="0" strike="noStrike" spc="-1">
              <a:solidFill>
                <a:srgbClr val="FFFFFF"/>
              </a:solidFill>
              <a:latin typeface="Arial"/>
            </a:endParaRPr>
          </a:p>
          <a:p>
            <a:pPr defTabSz="914400">
              <a:lnSpc>
                <a:spcPct val="100000"/>
              </a:lnSpc>
              <a:tabLst>
                <a:tab pos="0" algn="l"/>
              </a:tabLst>
            </a:pPr>
            <a:endParaRPr lang="en-US" sz="2000" b="0" strike="noStrike" spc="-1">
              <a:solidFill>
                <a:srgbClr val="FFFFFF"/>
              </a:solidFill>
              <a:latin typeface="Arial"/>
            </a:endParaRPr>
          </a:p>
          <a:p>
            <a:pPr defTabSz="914400">
              <a:lnSpc>
                <a:spcPct val="100000"/>
              </a:lnSpc>
              <a:tabLst>
                <a:tab pos="0" algn="l"/>
              </a:tabLst>
            </a:pPr>
            <a:r>
              <a:rPr lang="pt-BR" sz="2000" b="0" strike="noStrike" spc="-1">
                <a:solidFill>
                  <a:srgbClr val="FFFFFF"/>
                </a:solidFill>
                <a:latin typeface="Arial"/>
              </a:rPr>
              <a:t>	Ações ao confirmar queda:</a:t>
            </a:r>
            <a:endParaRPr lang="en-US" sz="2000" b="0" strike="noStrike" spc="-1">
              <a:solidFill>
                <a:srgbClr val="FFFFFF"/>
              </a:solidFill>
              <a:latin typeface="Arial"/>
            </a:endParaRPr>
          </a:p>
          <a:p>
            <a:pPr defTabSz="914400">
              <a:lnSpc>
                <a:spcPct val="100000"/>
              </a:lnSpc>
              <a:tabLst>
                <a:tab pos="0" algn="l"/>
              </a:tabLst>
            </a:pPr>
            <a:endParaRPr lang="en-US" sz="2000" b="0" strike="noStrike" spc="-1">
              <a:solidFill>
                <a:srgbClr val="FFFFFF"/>
              </a:solidFill>
              <a:latin typeface="Arial"/>
            </a:endParaRPr>
          </a:p>
          <a:p>
            <a:pPr marL="343080" indent="-343080" defTabSz="914400">
              <a:lnSpc>
                <a:spcPct val="100000"/>
              </a:lnSpc>
              <a:buClr>
                <a:srgbClr val="FFFFFF"/>
              </a:buClr>
              <a:buFont typeface="Arial"/>
              <a:buChar char="•"/>
              <a:tabLst>
                <a:tab pos="0" algn="l"/>
              </a:tabLst>
            </a:pPr>
            <a:r>
              <a:rPr lang="pt-BR" sz="2000" b="0" strike="noStrike" spc="-1">
                <a:solidFill>
                  <a:srgbClr val="FFFFFF"/>
                </a:solidFill>
                <a:latin typeface="Arial"/>
              </a:rPr>
              <a:t>Mensagem de alerta no display OLED.</a:t>
            </a:r>
            <a:endParaRPr lang="en-US" sz="2000" b="0" strike="noStrike" spc="-1">
              <a:solidFill>
                <a:srgbClr val="FFFFFF"/>
              </a:solidFill>
              <a:latin typeface="Arial"/>
            </a:endParaRPr>
          </a:p>
          <a:p>
            <a:pPr marL="343080" indent="-343080" defTabSz="914400">
              <a:lnSpc>
                <a:spcPct val="100000"/>
              </a:lnSpc>
              <a:buClr>
                <a:srgbClr val="FFFFFF"/>
              </a:buClr>
              <a:buFont typeface="Arial"/>
              <a:buChar char="•"/>
              <a:tabLst>
                <a:tab pos="0" algn="l"/>
              </a:tabLst>
            </a:pPr>
            <a:r>
              <a:rPr lang="pt-BR" sz="2000" b="0" strike="noStrike" spc="-1">
                <a:solidFill>
                  <a:srgbClr val="FFFFFF"/>
                </a:solidFill>
                <a:latin typeface="Arial"/>
              </a:rPr>
              <a:t>LED RGB em vermelho para sinal visual.</a:t>
            </a:r>
            <a:endParaRPr lang="en-US" sz="2000" b="0" strike="noStrike" spc="-1">
              <a:solidFill>
                <a:srgbClr val="FFFFFF"/>
              </a:solidFill>
              <a:latin typeface="Arial"/>
            </a:endParaRPr>
          </a:p>
          <a:p>
            <a:pPr marL="343080" indent="-343080" defTabSz="914400">
              <a:lnSpc>
                <a:spcPct val="100000"/>
              </a:lnSpc>
              <a:buClr>
                <a:srgbClr val="FFFFFF"/>
              </a:buClr>
              <a:buFont typeface="Arial"/>
              <a:buChar char="•"/>
              <a:tabLst>
                <a:tab pos="0" algn="l"/>
              </a:tabLst>
            </a:pPr>
            <a:r>
              <a:rPr lang="pt-BR" sz="2000" b="0" strike="noStrike" spc="-1">
                <a:solidFill>
                  <a:srgbClr val="FFFFFF"/>
                </a:solidFill>
                <a:latin typeface="Arial"/>
              </a:rPr>
              <a:t>Buzzer ativado para alerta sonoro.</a:t>
            </a:r>
            <a:endParaRPr lang="en-US" sz="2000" b="0" strike="noStrike" spc="-1">
              <a:solidFill>
                <a:srgbClr val="FFFFFF"/>
              </a:solidFill>
              <a:latin typeface="Arial"/>
            </a:endParaRPr>
          </a:p>
          <a:p>
            <a:pPr marL="343080" indent="-343080" defTabSz="914400">
              <a:lnSpc>
                <a:spcPct val="100000"/>
              </a:lnSpc>
              <a:buClr>
                <a:srgbClr val="FFFFFF"/>
              </a:buClr>
              <a:buFont typeface="Arial"/>
              <a:buChar char="•"/>
              <a:tabLst>
                <a:tab pos="0" algn="l"/>
              </a:tabLst>
            </a:pPr>
            <a:r>
              <a:rPr lang="pt-BR" sz="2000" b="0" strike="noStrike" spc="-1">
                <a:solidFill>
                  <a:srgbClr val="FFFFFF"/>
                </a:solidFill>
                <a:latin typeface="Arial"/>
              </a:rPr>
              <a:t>Estado de alarme é mantido por alguns segundos antes de retornar ao modo de monitoramento.</a:t>
            </a:r>
            <a:endParaRPr lang="en-US" sz="2000" b="0" strike="noStrike" spc="-1">
              <a:solidFill>
                <a:srgbClr val="FFFFFF"/>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2060"/>
            </a:gs>
            <a:gs pos="100000">
              <a:srgbClr val="215F9A"/>
            </a:gs>
          </a:gsLst>
          <a:lin ang="5400000"/>
        </a:gradFill>
        <a:effectLst/>
      </p:bgPr>
    </p:bg>
    <p:spTree>
      <p:nvGrpSpPr>
        <p:cNvPr id="1" name=""/>
        <p:cNvGrpSpPr/>
        <p:nvPr/>
      </p:nvGrpSpPr>
      <p:grpSpPr>
        <a:xfrm>
          <a:off x="0" y="0"/>
          <a:ext cx="0" cy="0"/>
          <a:chOff x="0" y="0"/>
          <a:chExt cx="0" cy="0"/>
        </a:xfrm>
      </p:grpSpPr>
      <p:pic>
        <p:nvPicPr>
          <p:cNvPr id="102" name="Imagem 1" descr="Diagrama, Desenho técnico&#10;&#10;O conteúdo gerado por IA pode estar incorreto."/>
          <p:cNvPicPr/>
          <p:nvPr/>
        </p:nvPicPr>
        <p:blipFill>
          <a:blip r:embed="rId3"/>
          <a:stretch/>
        </p:blipFill>
        <p:spPr>
          <a:xfrm>
            <a:off x="10276560" y="52200"/>
            <a:ext cx="1904400" cy="1663920"/>
          </a:xfrm>
          <a:prstGeom prst="rect">
            <a:avLst/>
          </a:prstGeom>
          <a:ln w="0">
            <a:noFill/>
          </a:ln>
        </p:spPr>
      </p:pic>
      <p:pic>
        <p:nvPicPr>
          <p:cNvPr id="103" name="Imagem 2" descr="Logotipo&#10;&#10;O conteúdo gerado por IA pode estar incorreto."/>
          <p:cNvPicPr/>
          <p:nvPr/>
        </p:nvPicPr>
        <p:blipFill>
          <a:blip r:embed="rId4"/>
          <a:stretch/>
        </p:blipFill>
        <p:spPr>
          <a:xfrm>
            <a:off x="10416240" y="5453280"/>
            <a:ext cx="1625040" cy="1107360"/>
          </a:xfrm>
          <a:prstGeom prst="rect">
            <a:avLst/>
          </a:prstGeom>
          <a:ln w="0">
            <a:noFill/>
          </a:ln>
        </p:spPr>
      </p:pic>
      <p:pic>
        <p:nvPicPr>
          <p:cNvPr id="104" name="Imagem 3" descr="Logotipo&#10;&#10;O conteúdo gerado por IA pode estar incorreto."/>
          <p:cNvPicPr/>
          <p:nvPr/>
        </p:nvPicPr>
        <p:blipFill>
          <a:blip r:embed="rId5"/>
          <a:stretch/>
        </p:blipFill>
        <p:spPr>
          <a:xfrm>
            <a:off x="-151560" y="-260280"/>
            <a:ext cx="3026160" cy="1663920"/>
          </a:xfrm>
          <a:prstGeom prst="rect">
            <a:avLst/>
          </a:prstGeom>
          <a:ln w="0">
            <a:noFill/>
          </a:ln>
        </p:spPr>
      </p:pic>
      <p:sp>
        <p:nvSpPr>
          <p:cNvPr id="105" name="CaixaDeTexto 3"/>
          <p:cNvSpPr/>
          <p:nvPr/>
        </p:nvSpPr>
        <p:spPr>
          <a:xfrm>
            <a:off x="507240" y="1256040"/>
            <a:ext cx="10528920" cy="31686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pt-BR" sz="2000" spc="-1" dirty="0">
                <a:solidFill>
                  <a:srgbClr val="FFFFFF"/>
                </a:solidFill>
                <a:latin typeface="Arial"/>
                <a:ea typeface="Noto Sans CJK SC"/>
              </a:rPr>
              <a:t>    </a:t>
            </a:r>
            <a:r>
              <a:rPr lang="pt-BR" sz="2000" b="0" strike="noStrike" spc="-1" dirty="0">
                <a:solidFill>
                  <a:srgbClr val="FFFFFF"/>
                </a:solidFill>
                <a:latin typeface="Arial"/>
                <a:ea typeface="Noto Sans CJK SC"/>
              </a:rPr>
              <a:t>Com relação à implementação do sensor MAX30102, o principal desafio ocorreu quando tentamos realizar medições precisas utilizando um bracelete posicionado na altura do pulso do usuário. Mesmo após a aplicação de alguns filtros, as leituras obtidas ainda não se aproximaram do esperado. A comparação foi realizada com um relógio de pulso, que utiliza um LED verde, o qual possui maior capacidade de penetração na pele, proporcionando assim uma leitura de pulsação significativamente mais precisa. A solução adotada foi manter o sensor fixado diretamente no dedo, o que exigiu o desenvolvimento de um suporte específico, que será produzido em uma impressora 3D de filamento.</a:t>
            </a:r>
            <a:endParaRPr lang="en-US" sz="2000" b="0" strike="noStrike" spc="-1" dirty="0">
              <a:solidFill>
                <a:srgbClr val="FFFFFF"/>
              </a:solidFill>
              <a:latin typeface="Arial"/>
            </a:endParaRPr>
          </a:p>
          <a:p>
            <a:pPr defTabSz="914400">
              <a:lnSpc>
                <a:spcPct val="100000"/>
              </a:lnSpc>
              <a:tabLst>
                <a:tab pos="0" algn="l"/>
              </a:tabLst>
            </a:pPr>
            <a:endParaRPr lang="en-US" sz="2000" b="0" strike="noStrike" spc="-1" dirty="0">
              <a:solidFill>
                <a:srgbClr val="FFFFFF"/>
              </a:solidFill>
              <a:latin typeface="Arial"/>
            </a:endParaRPr>
          </a:p>
          <a:p>
            <a:pPr defTabSz="914400">
              <a:lnSpc>
                <a:spcPct val="100000"/>
              </a:lnSpc>
              <a:tabLst>
                <a:tab pos="0" algn="l"/>
              </a:tabLst>
            </a:pPr>
            <a:endParaRPr lang="en-US" sz="2000" b="0" strike="noStrike" spc="-1" dirty="0">
              <a:solidFill>
                <a:srgbClr val="FFFFFF"/>
              </a:solidFill>
              <a:latin typeface="Arial"/>
            </a:endParaRPr>
          </a:p>
        </p:txBody>
      </p:sp>
      <p:sp>
        <p:nvSpPr>
          <p:cNvPr id="106" name="CaixaDeTexto 5"/>
          <p:cNvSpPr/>
          <p:nvPr/>
        </p:nvSpPr>
        <p:spPr>
          <a:xfrm>
            <a:off x="509760" y="3719520"/>
            <a:ext cx="10234440" cy="255309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tabLst>
                <a:tab pos="0" algn="l"/>
              </a:tabLst>
            </a:pPr>
            <a:endParaRPr lang="en-US" sz="2000" b="0" strike="noStrike" spc="-1" dirty="0">
              <a:solidFill>
                <a:srgbClr val="FFFFFF"/>
              </a:solidFill>
              <a:latin typeface="Arial"/>
            </a:endParaRPr>
          </a:p>
          <a:p>
            <a:r>
              <a:rPr lang="pt-BR" sz="2000" b="0" strike="noStrike" spc="-1" dirty="0">
                <a:solidFill>
                  <a:srgbClr val="FFFFFF"/>
                </a:solidFill>
                <a:latin typeface="Arial"/>
              </a:rPr>
              <a:t>	Após essa pequena quebra de expectativa, o maior desafio passou a ser a implementação conjunta de todas as soluções utilizando o FreeRTOS. Esse desafio não se caracteriza pela dificuldade em si, mas sim pela complexidade, já que envolve múltiplas possibilidades e diversos controles atuando simultaneamente. Nesse contexto, foi necessário alterar o barramento I2C no qual o sensor de batimentos cardíacos estava conectado, uma vez que, quando utilizado em conjunto com o acelerômetro, havia interferências que prejudicavam a identificação correta de quedas.</a:t>
            </a:r>
            <a:endParaRPr lang="en-US" sz="2000" b="0" strike="noStrike" spc="-1" dirty="0">
              <a:solidFill>
                <a:srgbClr val="FFFFFF"/>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2060"/>
            </a:gs>
            <a:gs pos="100000">
              <a:srgbClr val="215F9A"/>
            </a:gs>
          </a:gsLst>
          <a:lin ang="5400000"/>
        </a:gradFill>
        <a:effectLst/>
      </p:bgPr>
    </p:bg>
    <p:spTree>
      <p:nvGrpSpPr>
        <p:cNvPr id="1" name="">
          <a:extLst>
            <a:ext uri="{FF2B5EF4-FFF2-40B4-BE49-F238E27FC236}">
              <a16:creationId xmlns:a16="http://schemas.microsoft.com/office/drawing/2014/main" id="{230AC881-4090-4833-8F87-0D7D9DE42ED4}"/>
            </a:ext>
          </a:extLst>
        </p:cNvPr>
        <p:cNvGrpSpPr/>
        <p:nvPr/>
      </p:nvGrpSpPr>
      <p:grpSpPr>
        <a:xfrm>
          <a:off x="0" y="0"/>
          <a:ext cx="0" cy="0"/>
          <a:chOff x="0" y="0"/>
          <a:chExt cx="0" cy="0"/>
        </a:xfrm>
      </p:grpSpPr>
      <p:pic>
        <p:nvPicPr>
          <p:cNvPr id="102" name="Imagem 1" descr="Diagrama, Desenho técnico&#10;&#10;O conteúdo gerado por IA pode estar incorreto.">
            <a:extLst>
              <a:ext uri="{FF2B5EF4-FFF2-40B4-BE49-F238E27FC236}">
                <a16:creationId xmlns:a16="http://schemas.microsoft.com/office/drawing/2014/main" id="{CD851D66-E8A1-DB21-5AFE-E51E2E47043B}"/>
              </a:ext>
            </a:extLst>
          </p:cNvPr>
          <p:cNvPicPr/>
          <p:nvPr/>
        </p:nvPicPr>
        <p:blipFill>
          <a:blip r:embed="rId3"/>
          <a:stretch/>
        </p:blipFill>
        <p:spPr>
          <a:xfrm>
            <a:off x="10276560" y="52200"/>
            <a:ext cx="1904400" cy="1663920"/>
          </a:xfrm>
          <a:prstGeom prst="rect">
            <a:avLst/>
          </a:prstGeom>
          <a:ln w="0">
            <a:noFill/>
          </a:ln>
        </p:spPr>
      </p:pic>
      <p:pic>
        <p:nvPicPr>
          <p:cNvPr id="103" name="Imagem 2" descr="Logotipo&#10;&#10;O conteúdo gerado por IA pode estar incorreto.">
            <a:extLst>
              <a:ext uri="{FF2B5EF4-FFF2-40B4-BE49-F238E27FC236}">
                <a16:creationId xmlns:a16="http://schemas.microsoft.com/office/drawing/2014/main" id="{10DD0F19-AC5D-3F80-6538-443B87BF1E29}"/>
              </a:ext>
            </a:extLst>
          </p:cNvPr>
          <p:cNvPicPr/>
          <p:nvPr/>
        </p:nvPicPr>
        <p:blipFill>
          <a:blip r:embed="rId4"/>
          <a:stretch/>
        </p:blipFill>
        <p:spPr>
          <a:xfrm>
            <a:off x="10416240" y="5453280"/>
            <a:ext cx="1625040" cy="1107360"/>
          </a:xfrm>
          <a:prstGeom prst="rect">
            <a:avLst/>
          </a:prstGeom>
          <a:ln w="0">
            <a:noFill/>
          </a:ln>
        </p:spPr>
      </p:pic>
      <p:pic>
        <p:nvPicPr>
          <p:cNvPr id="104" name="Imagem 3" descr="Logotipo&#10;&#10;O conteúdo gerado por IA pode estar incorreto.">
            <a:extLst>
              <a:ext uri="{FF2B5EF4-FFF2-40B4-BE49-F238E27FC236}">
                <a16:creationId xmlns:a16="http://schemas.microsoft.com/office/drawing/2014/main" id="{A28F3FD8-CEEE-20BC-7C3A-7C74A09F7DFA}"/>
              </a:ext>
            </a:extLst>
          </p:cNvPr>
          <p:cNvPicPr/>
          <p:nvPr/>
        </p:nvPicPr>
        <p:blipFill>
          <a:blip r:embed="rId5"/>
          <a:stretch/>
        </p:blipFill>
        <p:spPr>
          <a:xfrm>
            <a:off x="-151560" y="-260280"/>
            <a:ext cx="3026160" cy="1663920"/>
          </a:xfrm>
          <a:prstGeom prst="rect">
            <a:avLst/>
          </a:prstGeom>
          <a:ln w="0">
            <a:noFill/>
          </a:ln>
        </p:spPr>
      </p:pic>
      <p:sp>
        <p:nvSpPr>
          <p:cNvPr id="105" name="CaixaDeTexto 3">
            <a:extLst>
              <a:ext uri="{FF2B5EF4-FFF2-40B4-BE49-F238E27FC236}">
                <a16:creationId xmlns:a16="http://schemas.microsoft.com/office/drawing/2014/main" id="{306D7EAF-24A7-1CB1-5C37-6E4B2828C5DB}"/>
              </a:ext>
            </a:extLst>
          </p:cNvPr>
          <p:cNvSpPr/>
          <p:nvPr/>
        </p:nvSpPr>
        <p:spPr>
          <a:xfrm>
            <a:off x="507240" y="1116650"/>
            <a:ext cx="10528920" cy="470752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pt-BR" sz="2000" spc="-1" dirty="0">
                <a:solidFill>
                  <a:srgbClr val="FFFFFF"/>
                </a:solidFill>
                <a:latin typeface="Arial"/>
                <a:ea typeface="Noto Sans CJK SC"/>
              </a:rPr>
              <a:t>   </a:t>
            </a:r>
            <a:r>
              <a:rPr lang="pt-BR" sz="2000" spc="-1" dirty="0">
                <a:solidFill>
                  <a:schemeClr val="bg1"/>
                </a:solidFill>
                <a:latin typeface="Arial"/>
                <a:ea typeface="+mn-lt"/>
                <a:cs typeface="+mn-lt"/>
              </a:rPr>
              <a:t>A comunicação entre a Raspberry Pi Pico W e o ESP32 — que atuará como periférico de borda — será realizada por meio do protocolo MQTT. O ESP32 será responsável por incorporar a funcionalidade de </a:t>
            </a:r>
            <a:r>
              <a:rPr lang="pt-BR" sz="2000" i="1" spc="-1" dirty="0">
                <a:solidFill>
                  <a:schemeClr val="bg1"/>
                </a:solidFill>
                <a:latin typeface="Arial"/>
                <a:ea typeface="+mn-lt"/>
                <a:cs typeface="+mn-lt"/>
              </a:rPr>
              <a:t>broker</a:t>
            </a:r>
            <a:r>
              <a:rPr lang="pt-BR" sz="2000" spc="-1" dirty="0">
                <a:solidFill>
                  <a:schemeClr val="bg1"/>
                </a:solidFill>
                <a:latin typeface="Arial"/>
                <a:ea typeface="+mn-lt"/>
                <a:cs typeface="+mn-lt"/>
              </a:rPr>
              <a:t> e </a:t>
            </a:r>
            <a:r>
              <a:rPr lang="pt-BR" sz="2000" i="1" spc="-1" dirty="0">
                <a:solidFill>
                  <a:schemeClr val="bg1"/>
                </a:solidFill>
                <a:latin typeface="Arial"/>
                <a:ea typeface="+mn-lt"/>
                <a:cs typeface="+mn-lt"/>
              </a:rPr>
              <a:t>publisher</a:t>
            </a:r>
            <a:r>
              <a:rPr lang="pt-BR" sz="2000" spc="-1" dirty="0">
                <a:solidFill>
                  <a:schemeClr val="bg1"/>
                </a:solidFill>
                <a:latin typeface="Arial"/>
                <a:ea typeface="+mn-lt"/>
                <a:cs typeface="+mn-lt"/>
              </a:rPr>
              <a:t>, viabilizando a transmissão eficiente dos dados coletados.</a:t>
            </a:r>
            <a:endParaRPr lang="pt-BR" sz="2000" spc="-1" dirty="0">
              <a:solidFill>
                <a:schemeClr val="bg1"/>
              </a:solidFill>
              <a:latin typeface="Arial"/>
              <a:cs typeface="Arial"/>
            </a:endParaRPr>
          </a:p>
          <a:p>
            <a:pPr>
              <a:tabLst>
                <a:tab pos="0" algn="l"/>
              </a:tabLst>
            </a:pPr>
            <a:r>
              <a:rPr lang="pt-BR" sz="2000" spc="-1" dirty="0">
                <a:solidFill>
                  <a:schemeClr val="bg1"/>
                </a:solidFill>
                <a:latin typeface="Arial"/>
                <a:ea typeface="+mn-lt"/>
                <a:cs typeface="+mn-lt"/>
              </a:rPr>
              <a:t>   Além disso, serão definidas as diretrizes para a integração do banco de dados, garantindo que os dados obtidos em tempo real pelos sensores de monitoramento (detecção de queda, batimentos cardíacos e oxímetro) sejam armazenados de forma estruturada, coerente e segura.</a:t>
            </a:r>
            <a:endParaRPr lang="pt-BR" dirty="0">
              <a:solidFill>
                <a:schemeClr val="bg1"/>
              </a:solidFill>
              <a:latin typeface="Arial"/>
              <a:ea typeface="+mn-lt"/>
              <a:cs typeface="+mn-lt"/>
            </a:endParaRPr>
          </a:p>
          <a:p>
            <a:pPr>
              <a:tabLst>
                <a:tab pos="0" algn="l"/>
              </a:tabLst>
            </a:pPr>
            <a:r>
              <a:rPr lang="pt-BR" sz="2000" spc="-1" dirty="0">
                <a:solidFill>
                  <a:schemeClr val="bg1"/>
                </a:solidFill>
                <a:latin typeface="Arial"/>
                <a:cs typeface="Arial"/>
              </a:rPr>
              <a:t>   Por fim, será desenvolvido um dashboard interativo, que permitirá a visualização em tempo real dos dados dos sensores, bem como o acesso ao histórico de medições, oferecendo uma interface intuitiva para acompanhamento e análise.</a:t>
            </a:r>
            <a:endParaRPr lang="pt-BR" dirty="0">
              <a:solidFill>
                <a:schemeClr val="bg1"/>
              </a:solidFill>
            </a:endParaRPr>
          </a:p>
          <a:p>
            <a:pPr defTabSz="914400">
              <a:lnSpc>
                <a:spcPct val="100000"/>
              </a:lnSpc>
              <a:tabLst>
                <a:tab pos="0" algn="l"/>
              </a:tabLst>
            </a:pPr>
            <a:endParaRPr lang="pt-BR" sz="2000" b="0" strike="noStrike" spc="-1" dirty="0">
              <a:solidFill>
                <a:srgbClr val="FFFFFF"/>
              </a:solidFill>
              <a:latin typeface="Arial"/>
              <a:cs typeface="Arial"/>
            </a:endParaRPr>
          </a:p>
          <a:p>
            <a:pPr defTabSz="914400">
              <a:lnSpc>
                <a:spcPct val="100000"/>
              </a:lnSpc>
              <a:tabLst>
                <a:tab pos="0" algn="l"/>
              </a:tabLst>
            </a:pPr>
            <a:endParaRPr lang="en-US" sz="2000" b="0" strike="noStrike" spc="-1" dirty="0">
              <a:solidFill>
                <a:srgbClr val="FFFFFF"/>
              </a:solidFill>
              <a:latin typeface="Arial"/>
            </a:endParaRPr>
          </a:p>
          <a:p>
            <a:pPr>
              <a:tabLst>
                <a:tab pos="0" algn="l"/>
              </a:tabLst>
            </a:pPr>
            <a:endParaRPr lang="en-US" sz="2000" spc="-1" dirty="0">
              <a:solidFill>
                <a:srgbClr val="FFFFFF"/>
              </a:solidFill>
              <a:latin typeface="Arial"/>
              <a:cs typeface="Arial"/>
            </a:endParaRPr>
          </a:p>
          <a:p>
            <a:pPr>
              <a:tabLst>
                <a:tab pos="0" algn="l"/>
              </a:tabLst>
            </a:pPr>
            <a:endParaRPr lang="en-US" sz="2000" spc="-1" dirty="0">
              <a:solidFill>
                <a:srgbClr val="FFFFFF"/>
              </a:solidFill>
              <a:latin typeface="Arial"/>
              <a:cs typeface="Arial"/>
            </a:endParaRPr>
          </a:p>
        </p:txBody>
      </p:sp>
      <p:sp>
        <p:nvSpPr>
          <p:cNvPr id="106" name="CaixaDeTexto 5">
            <a:extLst>
              <a:ext uri="{FF2B5EF4-FFF2-40B4-BE49-F238E27FC236}">
                <a16:creationId xmlns:a16="http://schemas.microsoft.com/office/drawing/2014/main" id="{7CAD25A3-FFA9-7528-1748-54039B5EF23E}"/>
              </a:ext>
            </a:extLst>
          </p:cNvPr>
          <p:cNvSpPr/>
          <p:nvPr/>
        </p:nvSpPr>
        <p:spPr>
          <a:xfrm>
            <a:off x="509760" y="4286373"/>
            <a:ext cx="10234440" cy="23068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endParaRPr lang="en-US" spc="-1" dirty="0">
              <a:solidFill>
                <a:srgbClr val="FFFFFF"/>
              </a:solidFill>
              <a:latin typeface="Arial"/>
            </a:endParaRPr>
          </a:p>
          <a:p>
            <a:r>
              <a:rPr lang="en-US" spc="-1">
                <a:solidFill>
                  <a:srgbClr val="FFFFFF"/>
                </a:solidFill>
                <a:latin typeface="Arial"/>
              </a:rPr>
              <a:t>   </a:t>
            </a:r>
            <a:r>
              <a:rPr lang="pt-BR" spc="-1">
                <a:solidFill>
                  <a:srgbClr val="FFFFFF"/>
                </a:solidFill>
                <a:latin typeface="Arial"/>
              </a:rPr>
              <a:t>Como próximos passos vejo o aprimoramento da leitura </a:t>
            </a:r>
            <a:r>
              <a:rPr lang="pt-BR" b="0" strike="noStrike" spc="-1">
                <a:solidFill>
                  <a:srgbClr val="FFFFFF"/>
                </a:solidFill>
                <a:latin typeface="Arial"/>
              </a:rPr>
              <a:t>de </a:t>
            </a:r>
            <a:r>
              <a:rPr lang="pt-BR" spc="-1">
                <a:solidFill>
                  <a:srgbClr val="FFFFFF"/>
                </a:solidFill>
                <a:latin typeface="Arial"/>
              </a:rPr>
              <a:t>batimentos, desenvolvendo um agarrador que mantenha </a:t>
            </a:r>
            <a:r>
              <a:rPr lang="pt-BR" b="0" strike="noStrike" spc="-1">
                <a:solidFill>
                  <a:srgbClr val="FFFFFF"/>
                </a:solidFill>
                <a:latin typeface="Arial"/>
              </a:rPr>
              <a:t>o </a:t>
            </a:r>
            <a:r>
              <a:rPr lang="pt-BR" spc="-1">
                <a:solidFill>
                  <a:srgbClr val="FFFFFF"/>
                </a:solidFill>
                <a:latin typeface="Arial"/>
              </a:rPr>
              <a:t>sensor no dedo do usuário em conjunto com definições de alerta </a:t>
            </a:r>
            <a:r>
              <a:rPr lang="pt-BR" b="0" strike="noStrike" spc="-1">
                <a:solidFill>
                  <a:srgbClr val="FFFFFF"/>
                </a:solidFill>
                <a:latin typeface="Arial"/>
              </a:rPr>
              <a:t>em </a:t>
            </a:r>
            <a:r>
              <a:rPr lang="pt-BR" spc="-1">
                <a:solidFill>
                  <a:srgbClr val="FFFFFF"/>
                </a:solidFill>
                <a:latin typeface="Arial"/>
              </a:rPr>
              <a:t>caso de comportamentos inesperados. Além disso segue o desenvolvimento de </a:t>
            </a:r>
            <a:r>
              <a:rPr lang="pt-BR" b="0" strike="noStrike" spc="-1">
                <a:solidFill>
                  <a:srgbClr val="FFFFFF"/>
                </a:solidFill>
                <a:latin typeface="Arial"/>
              </a:rPr>
              <a:t>implementar todas as </a:t>
            </a:r>
            <a:r>
              <a:rPr lang="pt-BR" spc="-1">
                <a:solidFill>
                  <a:srgbClr val="FFFFFF"/>
                </a:solidFill>
                <a:latin typeface="Arial"/>
              </a:rPr>
              <a:t>alternativas pensadas para este projeto em conjunto</a:t>
            </a:r>
            <a:r>
              <a:rPr lang="pt-BR" b="0" strike="noStrike" spc="-1">
                <a:solidFill>
                  <a:srgbClr val="FFFFFF"/>
                </a:solidFill>
                <a:latin typeface="Arial"/>
              </a:rPr>
              <a:t>, </a:t>
            </a:r>
            <a:r>
              <a:rPr lang="pt-BR" spc="-1">
                <a:solidFill>
                  <a:srgbClr val="FFFFFF"/>
                </a:solidFill>
                <a:latin typeface="Arial"/>
              </a:rPr>
              <a:t>para assim ele </a:t>
            </a:r>
            <a:r>
              <a:rPr lang="pt-BR" b="0" strike="noStrike" spc="-1">
                <a:solidFill>
                  <a:srgbClr val="FFFFFF"/>
                </a:solidFill>
                <a:latin typeface="Arial"/>
              </a:rPr>
              <a:t>se </a:t>
            </a:r>
            <a:r>
              <a:rPr lang="pt-BR" spc="-1">
                <a:solidFill>
                  <a:srgbClr val="FFFFFF"/>
                </a:solidFill>
                <a:latin typeface="Arial"/>
              </a:rPr>
              <a:t>tornar um sistema embarcado</a:t>
            </a:r>
            <a:r>
              <a:rPr lang="pt-BR" b="0" strike="noStrike" spc="-1">
                <a:solidFill>
                  <a:srgbClr val="FFFFFF"/>
                </a:solidFill>
                <a:latin typeface="Arial"/>
              </a:rPr>
              <a:t>. </a:t>
            </a:r>
            <a:r>
              <a:rPr lang="pt-BR" spc="-1">
                <a:solidFill>
                  <a:srgbClr val="FFFFFF"/>
                </a:solidFill>
                <a:latin typeface="Arial"/>
              </a:rPr>
              <a:t>Pensando </a:t>
            </a:r>
            <a:r>
              <a:rPr lang="pt-BR" b="0" strike="noStrike" spc="-1">
                <a:solidFill>
                  <a:srgbClr val="FFFFFF"/>
                </a:solidFill>
                <a:latin typeface="Arial"/>
              </a:rPr>
              <a:t>em </a:t>
            </a:r>
            <a:r>
              <a:rPr lang="pt-BR" spc="-1">
                <a:solidFill>
                  <a:srgbClr val="FFFFFF"/>
                </a:solidFill>
                <a:latin typeface="Arial"/>
              </a:rPr>
              <a:t>segurança também é necessário garantir um intertravamento </a:t>
            </a:r>
            <a:r>
              <a:rPr lang="pt-BR" b="0" strike="noStrike" spc="-1">
                <a:solidFill>
                  <a:srgbClr val="FFFFFF"/>
                </a:solidFill>
                <a:latin typeface="Arial"/>
              </a:rPr>
              <a:t>quando </a:t>
            </a:r>
            <a:r>
              <a:rPr lang="pt-BR" spc="-1">
                <a:solidFill>
                  <a:srgbClr val="FFFFFF"/>
                </a:solidFill>
                <a:latin typeface="Arial"/>
              </a:rPr>
              <a:t>uma queda for identificada, assim nenhuma outro evento ocorrerá enquanto </a:t>
            </a:r>
            <a:r>
              <a:rPr lang="pt-BR" b="0" strike="noStrike" spc="-1">
                <a:solidFill>
                  <a:srgbClr val="FFFFFF"/>
                </a:solidFill>
                <a:latin typeface="Arial"/>
              </a:rPr>
              <a:t>o </a:t>
            </a:r>
            <a:r>
              <a:rPr lang="pt-BR" spc="-1">
                <a:solidFill>
                  <a:srgbClr val="FFFFFF"/>
                </a:solidFill>
                <a:latin typeface="Arial"/>
              </a:rPr>
              <a:t>usuário não responder ok</a:t>
            </a:r>
            <a:r>
              <a:rPr lang="pt-BR" b="0" strike="noStrike" spc="-1">
                <a:solidFill>
                  <a:srgbClr val="FFFFFF"/>
                </a:solidFill>
                <a:latin typeface="Arial"/>
              </a:rPr>
              <a:t>.</a:t>
            </a:r>
            <a:endParaRPr lang="pt-BR"/>
          </a:p>
        </p:txBody>
      </p:sp>
    </p:spTree>
    <p:extLst>
      <p:ext uri="{BB962C8B-B14F-4D97-AF65-F5344CB8AC3E}">
        <p14:creationId xmlns:p14="http://schemas.microsoft.com/office/powerpoint/2010/main" val="2457869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2060"/>
            </a:gs>
            <a:gs pos="100000">
              <a:srgbClr val="215F9A"/>
            </a:gs>
          </a:gsLst>
          <a:lin ang="5400000"/>
        </a:gradFill>
        <a:effectLst/>
      </p:bgPr>
    </p:bg>
    <p:spTree>
      <p:nvGrpSpPr>
        <p:cNvPr id="1" name=""/>
        <p:cNvGrpSpPr/>
        <p:nvPr/>
      </p:nvGrpSpPr>
      <p:grpSpPr>
        <a:xfrm>
          <a:off x="0" y="0"/>
          <a:ext cx="0" cy="0"/>
          <a:chOff x="0" y="0"/>
          <a:chExt cx="0" cy="0"/>
        </a:xfrm>
      </p:grpSpPr>
      <p:pic>
        <p:nvPicPr>
          <p:cNvPr id="111" name="Imagem 110">
            <a:hlinkClick r:id="" action="ppaction://media"/>
          </p:cNvPr>
          <p:cNvPicPr/>
          <p:nvPr>
            <a:videoFile r:link="rId1"/>
            <p:extLst>
              <p:ext uri="{DAA4B4D4-6D71-4841-9C94-3DE7FCFB9230}">
                <p14:media xmlns:p14="http://schemas.microsoft.com/office/powerpoint/2010/main" r:link="rId2"/>
              </p:ext>
            </p:extLst>
          </p:nvPr>
        </p:nvPicPr>
        <p:blipFill>
          <a:blip r:embed="rId5"/>
          <a:stretch>
            <a:fillRect/>
          </a:stretch>
        </p:blipFill>
        <p:spPr>
          <a:xfrm>
            <a:off x="0" y="0"/>
            <a:ext cx="12191760" cy="6364800"/>
          </a:xfrm>
          <a:prstGeom prst="rect">
            <a:avLst/>
          </a:prstGeom>
          <a:ln w="0">
            <a:noFill/>
          </a:ln>
        </p:spPr>
      </p:pic>
      <p:sp>
        <p:nvSpPr>
          <p:cNvPr id="112" name="CaixaDeTexto 2"/>
          <p:cNvSpPr/>
          <p:nvPr/>
        </p:nvSpPr>
        <p:spPr>
          <a:xfrm>
            <a:off x="2941200" y="6365160"/>
            <a:ext cx="6959880" cy="4370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defTabSz="914400">
              <a:lnSpc>
                <a:spcPct val="100000"/>
              </a:lnSpc>
            </a:pPr>
            <a:r>
              <a:rPr lang="pt-BR" sz="2000" b="0" strike="noStrike" spc="-1">
                <a:solidFill>
                  <a:schemeClr val="lt1"/>
                </a:solidFill>
                <a:latin typeface="Aptos"/>
              </a:rPr>
              <a:t>Fonte: </a:t>
            </a:r>
            <a:r>
              <a:rPr lang="pt-BR" sz="2000" b="0" u="sng" strike="noStrike" spc="-1">
                <a:solidFill>
                  <a:schemeClr val="lt1"/>
                </a:solidFill>
                <a:uFillTx/>
                <a:latin typeface="Aptos"/>
                <a:hlinkClick r:id="rId6"/>
              </a:rPr>
              <a:t>https://www.youtube.com/watch?v=7T5IWpC38zU</a:t>
            </a:r>
            <a:endParaRPr lang="en-US" sz="2000" b="0" strike="noStrike" spc="-1">
              <a:solidFill>
                <a:srgbClr val="FFFFFF"/>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Class="mediacall" fill="hold" nodeType="clickEffect">
                                  <p:stCondLst>
                                    <p:cond delay="0"/>
                                  </p:stCondLst>
                                  <p:childTnLst>
                                    <p:cmd type="call" cmd="playFrom(0.0)">
                                      <p:cBhvr>
                                        <p:cTn id="6" dur="1" fill="hold"/>
                                        <p:tgtEl>
                                          <p:spTgt spid="111"/>
                                        </p:tgtEl>
                                      </p:cBhvr>
                                    </p:cmd>
                                  </p:childTnLst>
                                </p:cTn>
                              </p:par>
                            </p:childTnLst>
                          </p:cTn>
                        </p:par>
                      </p:childTnLst>
                    </p:cTn>
                  </p:par>
                </p:childTnLst>
              </p:cTn>
              <p:prevCondLst>
                <p:cond evt="onPrev" delay="0">
                  <p:tgtEl>
                    <p:sldTgt/>
                  </p:tgtEl>
                </p:cond>
              </p:prevCondLst>
              <p:nextCondLst>
                <p:cond evt="onNext" delay="0">
                  <p:tgtEl>
                    <p:sldTgt/>
                  </p:tgtEl>
                </p:cond>
              </p:nextCondLst>
            </p:seq>
            <p:seq>
              <p:cTn id="7" restart="whenNotActive" fill="hold" nodeType="interactiveSeq">
                <p:stCondLst>
                  <p:cond evt="onClick" delay="0">
                    <p:tgtEl>
                      <p:spTgt spid="111"/>
                    </p:tgtEl>
                  </p:cond>
                </p:stCondLst>
                <p:childTnLst>
                  <p:par>
                    <p:cTn id="8" fill="hold">
                      <p:stCondLst>
                        <p:cond evt="onClick" delay="0">
                          <p:tgtEl>
                            <p:spTgt spid="111"/>
                          </p:tgtEl>
                        </p:cond>
                      </p:stCondLst>
                      <p:childTnLst>
                        <p:par>
                          <p:cTn id="9" fill="hold">
                            <p:stCondLst>
                              <p:cond delay="0"/>
                            </p:stCondLst>
                            <p:childTnLst>
                              <p:par>
                                <p:cTn id="10" presetClass="mediacall" fill="hold" nodeType="clickEffect">
                                  <p:stCondLst>
                                    <p:cond delay="0"/>
                                  </p:stCondLst>
                                  <p:childTnLst>
                                    <p:cmd type="call" cmd="togglePause">
                                      <p:cBhvr>
                                        <p:cTn id="11" dur="1" fill="hold"/>
                                        <p:tgtEl>
                                          <p:spTgt spid="111"/>
                                        </p:tgtEl>
                                      </p:cBhvr>
                                    </p:cmd>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Tema do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Tema do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Tema do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Tema do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Tema do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Tema do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Tema do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Tema do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Tema do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TotalTime>
  <Words>1180</Words>
  <Application>Microsoft Office PowerPoint</Application>
  <PresentationFormat>Widescreen</PresentationFormat>
  <Paragraphs>85</Paragraphs>
  <Slides>9</Slides>
  <Notes>9</Notes>
  <HiddenSlides>0</HiddenSlides>
  <MMClips>1</MMClips>
  <ScaleCrop>false</ScaleCrop>
  <HeadingPairs>
    <vt:vector size="6" baseType="variant">
      <vt:variant>
        <vt:lpstr>Fontes usadas</vt:lpstr>
      </vt:variant>
      <vt:variant>
        <vt:i4>7</vt:i4>
      </vt:variant>
      <vt:variant>
        <vt:lpstr>Tema</vt:lpstr>
      </vt:variant>
      <vt:variant>
        <vt:i4>11</vt:i4>
      </vt:variant>
      <vt:variant>
        <vt:lpstr>Títulos de slides</vt:lpstr>
      </vt:variant>
      <vt:variant>
        <vt:i4>9</vt:i4>
      </vt:variant>
    </vt:vector>
  </HeadingPairs>
  <TitlesOfParts>
    <vt:vector size="27" baseType="lpstr">
      <vt:lpstr>Aptos</vt:lpstr>
      <vt:lpstr>Aptos Display</vt:lpstr>
      <vt:lpstr>Arial</vt:lpstr>
      <vt:lpstr>Courier New</vt:lpstr>
      <vt:lpstr>Symbol</vt:lpstr>
      <vt:lpstr>Times New Roman</vt:lpstr>
      <vt:lpstr>Wingdings</vt:lpstr>
      <vt:lpstr>Tema do Office</vt:lpstr>
      <vt:lpstr>Tema do Office</vt:lpstr>
      <vt:lpstr>Tema do Office</vt:lpstr>
      <vt:lpstr>Tema do Office</vt:lpstr>
      <vt:lpstr>Tema do Office</vt:lpstr>
      <vt:lpstr>Tema do Office</vt:lpstr>
      <vt:lpstr>Tema do Office</vt:lpstr>
      <vt:lpstr>Tema do Office</vt:lpstr>
      <vt:lpstr>Tema do Office</vt:lpstr>
      <vt:lpstr>Tema do Office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Felipe Leme | Zasso Brasil</dc:creator>
  <dc:description/>
  <cp:lastModifiedBy>Felipe Leme</cp:lastModifiedBy>
  <cp:revision>84</cp:revision>
  <dcterms:created xsi:type="dcterms:W3CDTF">2025-08-21T15:48:07Z</dcterms:created>
  <dcterms:modified xsi:type="dcterms:W3CDTF">2025-08-26T00:58:18Z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1</vt:i4>
  </property>
  <property fmtid="{D5CDD505-2E9C-101B-9397-08002B2CF9AE}" pid="3" name="Notes">
    <vt:i4>7</vt:i4>
  </property>
  <property fmtid="{D5CDD505-2E9C-101B-9397-08002B2CF9AE}" pid="4" name="PresentationFormat">
    <vt:lpwstr>Widescreen</vt:lpwstr>
  </property>
  <property fmtid="{D5CDD505-2E9C-101B-9397-08002B2CF9AE}" pid="5" name="Slides">
    <vt:i4>7</vt:i4>
  </property>
</Properties>
</file>