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5"/>
  </p:notesMasterIdLst>
  <p:handoutMasterIdLst>
    <p:handoutMasterId r:id="rId16"/>
  </p:handoutMasterIdLst>
  <p:sldIdLst>
    <p:sldId id="355" r:id="rId7"/>
    <p:sldId id="372" r:id="rId8"/>
    <p:sldId id="371" r:id="rId9"/>
    <p:sldId id="378" r:id="rId10"/>
    <p:sldId id="373" r:id="rId11"/>
    <p:sldId id="377" r:id="rId12"/>
    <p:sldId id="374" r:id="rId13"/>
    <p:sldId id="376" r:id="rId14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F2BE8-C277-2990-9EDD-471F61243545}" v="109" dt="2024-01-25T09:54:48.160"/>
    <p1510:client id="{5BFE5BC0-B209-D484-ADB7-94E952C545EB}" v="6" dt="2024-01-25T10:30:11.141"/>
    <p1510:client id="{6BC0F153-8BC1-E07C-EF25-0C4B31B58873}" v="154" dt="2024-01-24T15:39:06.952"/>
    <p1510:client id="{8068F6AF-163D-64C6-73D3-AA5B0468568B}" v="49" dt="2024-01-24T13:36:52.268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  <p:guide orient="horz" pos="162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25/01/2024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25/01/2024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Tigran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1282E-5378-EF93-149E-7803FA3FD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ABF80F-8E06-B47B-79C9-462461257F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2E8A14-4386-69DB-EC8B-B788C3CD8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Tigran</a:t>
            </a:r>
            <a:endParaRPr lang="en-GB"/>
          </a:p>
          <a:p>
            <a:endParaRPr lang="en-GB">
              <a:solidFill>
                <a:srgbClr val="ADBAC7"/>
              </a:solidFill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8AE2-F052-C039-0CFD-FC2DD8080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540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Tigran</a:t>
            </a:r>
            <a:endParaRPr lang="en-GB"/>
          </a:p>
          <a:p>
            <a:pPr algn="l"/>
            <a:endParaRPr lang="en-GB" b="0" i="0">
              <a:solidFill>
                <a:srgbClr val="ADBAC7"/>
              </a:solidFill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53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F3090-40A6-6E72-1B66-F3E814081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6CC97A-CAE2-CCD6-A84C-5D2CC9D0DC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A61AE7-E622-CC82-5E21-6D503EC07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Arial"/>
                <a:cs typeface="Arial"/>
              </a:rPr>
              <a:t>Didem </a:t>
            </a:r>
          </a:p>
          <a:p>
            <a:pPr algn="l"/>
            <a:endParaRPr lang="en-GB" b="0" i="0">
              <a:solidFill>
                <a:srgbClr val="ADBAC7"/>
              </a:solidFill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F2FF5-EE24-721A-AC54-484A9EBAD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02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F9C01-F0E0-52C2-FF67-AF49F101C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92C75C-4D93-8240-7B49-91F4AC4C3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360AB6-4B9A-50E1-D41B-8D8B70095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/>
              <a:t>Didem </a:t>
            </a:r>
          </a:p>
          <a:p>
            <a:pPr algn="l"/>
            <a:endParaRPr lang="en-GB" b="0" i="0">
              <a:solidFill>
                <a:srgbClr val="ADBAC7"/>
              </a:solidFill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AFB37-E977-BFA0-732D-62FAEC30A4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88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0342A-BB2F-9C37-5C7A-4B17E622F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67F040-A3D9-68AD-9F9D-7125A7AA3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2C6EA2-4BB0-B731-7FB2-7F530EE2D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Arial"/>
                <a:cs typeface="Arial"/>
              </a:rPr>
              <a:t>Didem </a:t>
            </a:r>
          </a:p>
          <a:p>
            <a:pPr algn="l"/>
            <a:endParaRPr lang="en-GB" b="0" i="0">
              <a:solidFill>
                <a:srgbClr val="ADBAC7"/>
              </a:solidFill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C8612-BEBC-D57B-5BF3-B5EC668C1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497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30011-31A3-5F65-7E10-7F90F56B3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04828E-A08E-7535-11E6-FF6D4B4B4C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20194A-5529-D558-B071-EE7E24A77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>
                <a:solidFill>
                  <a:srgbClr val="ADBAC7"/>
                </a:solidFill>
                <a:latin typeface="-apple-system"/>
              </a:rPr>
              <a:t>Fehmi</a:t>
            </a:r>
            <a:endParaRPr lang="en-GB" b="0" i="0">
              <a:solidFill>
                <a:srgbClr val="ADBAC7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38FC3-39DB-19C0-6944-52E56CC2F6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804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E9069-D2F6-82D8-08BB-5F0A96989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5776E4-6D71-916B-0E22-20E490FCDF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78A544-2E7F-66D9-1159-B4CA9B306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/>
              <a:t>Fehmi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CDCF-9759-38AA-EC2D-AA14566336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06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2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2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800" baseline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Web-based Crowd Trajectory Visualization Framework</a:t>
            </a:r>
            <a:br>
              <a:rPr lang="en-GB"/>
            </a:br>
            <a:r>
              <a:rPr lang="en-GB"/>
              <a:t>Final Project - Group A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85758" y="1874184"/>
            <a:ext cx="4689457" cy="697566"/>
          </a:xfrm>
        </p:spPr>
        <p:txBody>
          <a:bodyPr/>
          <a:lstStyle/>
          <a:p>
            <a:r>
              <a:rPr lang="en-GB" sz="1400"/>
              <a:t>January 25, 2023</a:t>
            </a:r>
          </a:p>
          <a:p>
            <a:r>
              <a:rPr lang="en-GB" sz="1400"/>
              <a:t>Master </a:t>
            </a:r>
            <a:r>
              <a:rPr lang="en-GB" sz="1400" err="1"/>
              <a:t>Praktikum</a:t>
            </a:r>
            <a:r>
              <a:rPr lang="en-GB" sz="1400"/>
              <a:t>: Modelling and Simulation of Crowds</a:t>
            </a:r>
          </a:p>
          <a:p>
            <a:endParaRPr lang="de-D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BDE879-780E-3CD2-95A1-9DD805875BDC}"/>
              </a:ext>
            </a:extLst>
          </p:cNvPr>
          <p:cNvCxnSpPr/>
          <p:nvPr/>
        </p:nvCxnSpPr>
        <p:spPr>
          <a:xfrm>
            <a:off x="285758" y="2571750"/>
            <a:ext cx="4689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1E29EEA-F599-674C-DCBA-1A39ED9D9857}"/>
              </a:ext>
            </a:extLst>
          </p:cNvPr>
          <p:cNvSpPr txBox="1">
            <a:spLocks/>
          </p:cNvSpPr>
          <p:nvPr/>
        </p:nvSpPr>
        <p:spPr>
          <a:xfrm>
            <a:off x="285757" y="2571748"/>
            <a:ext cx="4639811" cy="126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4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err="1"/>
              <a:t>Didem</a:t>
            </a:r>
            <a:r>
              <a:rPr lang="en-GB" sz="1100"/>
              <a:t> </a:t>
            </a:r>
            <a:r>
              <a:rPr lang="en-GB" sz="1100" err="1"/>
              <a:t>Öngü</a:t>
            </a:r>
            <a:endParaRPr lang="en-GB" sz="1100"/>
          </a:p>
          <a:p>
            <a:r>
              <a:rPr lang="en-GB" sz="1100"/>
              <a:t>Tigran </a:t>
            </a:r>
            <a:r>
              <a:rPr lang="en-GB" sz="1100" err="1"/>
              <a:t>Bunarjyan</a:t>
            </a:r>
            <a:r>
              <a:rPr lang="en-GB" sz="1100"/>
              <a:t> </a:t>
            </a:r>
          </a:p>
          <a:p>
            <a:r>
              <a:rPr lang="en-GB" sz="1100" err="1"/>
              <a:t>Fehmi</a:t>
            </a:r>
            <a:r>
              <a:rPr lang="en-GB" sz="1100"/>
              <a:t> </a:t>
            </a:r>
            <a:r>
              <a:rPr lang="en-GB" sz="1100" err="1"/>
              <a:t>Sener</a:t>
            </a:r>
            <a:endParaRPr lang="en-GB"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D9106-8D7F-7EC5-9F83-C1A10FD8C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AFBA2BC-A778-9587-5917-E017926844D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latin typeface="Arial"/>
                <a:cs typeface="Arial"/>
              </a:rPr>
              <a:t>Master </a:t>
            </a:r>
            <a:r>
              <a:rPr lang="en-GB" err="1">
                <a:latin typeface="Arial"/>
                <a:cs typeface="Arial"/>
              </a:rPr>
              <a:t>Praktikum</a:t>
            </a:r>
            <a:r>
              <a:rPr lang="en-GB">
                <a:latin typeface="Arial"/>
                <a:cs typeface="Arial"/>
              </a:rPr>
              <a:t>: Modelling and Simulation of Crowds | Speaker: Tigran Bunarjyan</a:t>
            </a:r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A808DB4-939F-79BC-5B2A-98D4F3B8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5444"/>
            <a:ext cx="9144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2">
            <a:extLst>
              <a:ext uri="{FF2B5EF4-FFF2-40B4-BE49-F238E27FC236}">
                <a16:creationId xmlns:a16="http://schemas.microsoft.com/office/drawing/2014/main" id="{C033F3DD-A421-96E6-8BC7-DCA854B6D8BB}"/>
              </a:ext>
            </a:extLst>
          </p:cNvPr>
          <p:cNvSpPr txBox="1">
            <a:spLocks/>
          </p:cNvSpPr>
          <p:nvPr/>
        </p:nvSpPr>
        <p:spPr>
          <a:xfrm>
            <a:off x="311162" y="536028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43486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latin typeface="Arial"/>
                <a:cs typeface="Arial"/>
              </a:rPr>
              <a:t>Master </a:t>
            </a:r>
            <a:r>
              <a:rPr lang="en-GB" err="1">
                <a:latin typeface="Arial"/>
                <a:cs typeface="Arial"/>
              </a:rPr>
              <a:t>Praktikum</a:t>
            </a:r>
            <a:r>
              <a:rPr lang="en-GB">
                <a:latin typeface="Arial"/>
                <a:cs typeface="Arial"/>
              </a:rPr>
              <a:t>: Modelling and Simulation of Crowds | Speaker: Tigran Bunarjyan</a:t>
            </a: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AF7EAD-02F5-199C-3C1B-3A166B263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07405"/>
            <a:ext cx="7772400" cy="2622544"/>
          </a:xfrm>
          <a:prstGeom prst="rect">
            <a:avLst/>
          </a:prstGeom>
        </p:spPr>
      </p:pic>
      <p:sp>
        <p:nvSpPr>
          <p:cNvPr id="16" name="Titel 2">
            <a:extLst>
              <a:ext uri="{FF2B5EF4-FFF2-40B4-BE49-F238E27FC236}">
                <a16:creationId xmlns:a16="http://schemas.microsoft.com/office/drawing/2014/main" id="{F64226FF-D585-31F3-81D7-B5A20EC697C7}"/>
              </a:ext>
            </a:extLst>
          </p:cNvPr>
          <p:cNvSpPr txBox="1">
            <a:spLocks/>
          </p:cNvSpPr>
          <p:nvPr/>
        </p:nvSpPr>
        <p:spPr>
          <a:xfrm>
            <a:off x="311162" y="536028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/>
              <a:t>Background | </a:t>
            </a:r>
            <a:r>
              <a:rPr lang="en-GB" err="1"/>
              <a:t>Vadere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8AF51-8180-E441-4815-0576806C6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6EDC66-80B6-AD05-8E91-4A0DD69A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67" y="1671247"/>
            <a:ext cx="8508999" cy="1611916"/>
          </a:xfrm>
        </p:spPr>
        <p:txBody>
          <a:bodyPr/>
          <a:lstStyle/>
          <a:p>
            <a:r>
              <a:rPr lang="en-GB" sz="1200">
                <a:solidFill>
                  <a:srgbClr val="1F1F1F"/>
                </a:solidFill>
                <a:cs typeface="Arial"/>
              </a:rPr>
              <a:t>JavaScript &amp; HTML</a:t>
            </a:r>
            <a:endParaRPr lang="en-US"/>
          </a:p>
          <a:p>
            <a:r>
              <a:rPr lang="en-GB" sz="1200">
                <a:solidFill>
                  <a:srgbClr val="1F1F1F"/>
                </a:solidFill>
                <a:cs typeface="Arial"/>
              </a:rPr>
              <a:t>Python &amp; Flask</a:t>
            </a:r>
            <a:endParaRPr lang="en-GB"/>
          </a:p>
          <a:p>
            <a:endParaRPr lang="en-GB" sz="1400" b="1">
              <a:solidFill>
                <a:srgbClr val="1F1F1F"/>
              </a:solidFill>
              <a:cs typeface="Arial"/>
            </a:endParaRPr>
          </a:p>
          <a:p>
            <a:endParaRPr lang="en-GB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7E73DC1-52FF-EB8D-FBB5-AEB60109B6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latin typeface="Arial"/>
                <a:cs typeface="Arial"/>
              </a:rPr>
              <a:t>Master </a:t>
            </a:r>
            <a:r>
              <a:rPr lang="en-GB" err="1">
                <a:latin typeface="Arial"/>
                <a:cs typeface="Arial"/>
              </a:rPr>
              <a:t>Praktikum</a:t>
            </a:r>
            <a:r>
              <a:rPr lang="en-GB">
                <a:latin typeface="Arial"/>
                <a:cs typeface="Arial"/>
              </a:rPr>
              <a:t>: Modelling and Simulation of Crowds | Speaker: Didem </a:t>
            </a:r>
            <a:r>
              <a:rPr lang="en-GB" err="1">
                <a:latin typeface="Arial"/>
                <a:cs typeface="Arial"/>
              </a:rPr>
              <a:t>Öngü</a:t>
            </a:r>
            <a:endParaRPr lang="en-US" err="1"/>
          </a:p>
        </p:txBody>
      </p:sp>
      <p:sp>
        <p:nvSpPr>
          <p:cNvPr id="2" name="Titel 2">
            <a:extLst>
              <a:ext uri="{FF2B5EF4-FFF2-40B4-BE49-F238E27FC236}">
                <a16:creationId xmlns:a16="http://schemas.microsoft.com/office/drawing/2014/main" id="{8E1338FD-6473-3063-B4B3-036889CFDE45}"/>
              </a:ext>
            </a:extLst>
          </p:cNvPr>
          <p:cNvSpPr txBox="1">
            <a:spLocks/>
          </p:cNvSpPr>
          <p:nvPr/>
        </p:nvSpPr>
        <p:spPr>
          <a:xfrm>
            <a:off x="311162" y="536028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/>
              <a:t>Background | Tech Stack</a:t>
            </a:r>
          </a:p>
          <a:p>
            <a:endParaRPr lang="en-GB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727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C6CE0-F401-3044-52F5-6296B1156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5DAAE11-EEC4-6079-9BE9-5488804D8C8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latin typeface="Arial"/>
                <a:cs typeface="Arial"/>
              </a:rPr>
              <a:t>Master </a:t>
            </a:r>
            <a:r>
              <a:rPr lang="en-GB" err="1">
                <a:latin typeface="Arial"/>
                <a:cs typeface="Arial"/>
              </a:rPr>
              <a:t>Praktikum</a:t>
            </a:r>
            <a:r>
              <a:rPr lang="en-GB">
                <a:latin typeface="Arial"/>
                <a:cs typeface="Arial"/>
              </a:rPr>
              <a:t>: Modelling and Simulation of Crowds | Speaker: Didem </a:t>
            </a:r>
            <a:r>
              <a:rPr lang="en-GB" err="1">
                <a:latin typeface="Arial"/>
                <a:cs typeface="Arial"/>
              </a:rPr>
              <a:t>Öngü</a:t>
            </a:r>
            <a:endParaRPr lang="en-GB" err="1"/>
          </a:p>
        </p:txBody>
      </p:sp>
      <p:sp>
        <p:nvSpPr>
          <p:cNvPr id="2" name="Titel 2">
            <a:extLst>
              <a:ext uri="{FF2B5EF4-FFF2-40B4-BE49-F238E27FC236}">
                <a16:creationId xmlns:a16="http://schemas.microsoft.com/office/drawing/2014/main" id="{EF779D04-447B-A386-4769-3CB6853FEE10}"/>
              </a:ext>
            </a:extLst>
          </p:cNvPr>
          <p:cNvSpPr txBox="1">
            <a:spLocks/>
          </p:cNvSpPr>
          <p:nvPr/>
        </p:nvSpPr>
        <p:spPr>
          <a:xfrm>
            <a:off x="311162" y="536028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B398B-1E7C-68FC-1F0C-2DD0F4C97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61" y="1365123"/>
            <a:ext cx="7772400" cy="19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4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6FBB6-F8DB-69CC-E905-DD639C01F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AF2332-7B1E-A700-45F8-356BEC9E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67" y="1671247"/>
            <a:ext cx="8508999" cy="2022285"/>
          </a:xfrm>
        </p:spPr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GB" sz="1200">
                <a:solidFill>
                  <a:srgbClr val="1F1F1F"/>
                </a:solidFill>
                <a:cs typeface="Arial"/>
              </a:rPr>
              <a:t>Simulation stops too early if it takes too long.</a:t>
            </a:r>
            <a:br>
              <a:rPr lang="en-GB" sz="1200">
                <a:solidFill>
                  <a:srgbClr val="1F1F1F"/>
                </a:solidFill>
                <a:cs typeface="Arial"/>
              </a:rPr>
            </a:br>
            <a:r>
              <a:rPr lang="en-GB" sz="1200">
                <a:solidFill>
                  <a:srgbClr val="1F1F1F"/>
                </a:solidFill>
                <a:cs typeface="Arial"/>
              </a:rPr>
              <a:t>Let the simulation run until it finishes on its own to get more accurate results.</a:t>
            </a:r>
            <a:br>
              <a:rPr lang="en-GB" sz="1200">
                <a:solidFill>
                  <a:srgbClr val="1F1F1F"/>
                </a:solidFill>
                <a:cs typeface="Arial"/>
              </a:rPr>
            </a:br>
            <a:endParaRPr lang="en-GB" sz="1200">
              <a:cs typeface="Arial"/>
            </a:endParaRPr>
          </a:p>
          <a:p>
            <a:endParaRPr lang="en-GB" sz="1400" b="1">
              <a:solidFill>
                <a:srgbClr val="1F1F1F"/>
              </a:solidFill>
              <a:cs typeface="Arial"/>
            </a:endParaRPr>
          </a:p>
          <a:p>
            <a:endParaRPr lang="en-GB">
              <a:cs typeface="Arial"/>
            </a:endParaRP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6F26337-37CF-4A24-4FD0-E0116C2A58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latin typeface="Arial"/>
                <a:cs typeface="Arial"/>
              </a:rPr>
              <a:t>Master </a:t>
            </a:r>
            <a:r>
              <a:rPr lang="en-GB" err="1">
                <a:latin typeface="Arial"/>
                <a:cs typeface="Arial"/>
              </a:rPr>
              <a:t>Praktikum</a:t>
            </a:r>
            <a:r>
              <a:rPr lang="en-GB">
                <a:latin typeface="Arial"/>
                <a:cs typeface="Arial"/>
              </a:rPr>
              <a:t>: Modelling and Simulation of Crowds | Speaker: Didem </a:t>
            </a:r>
            <a:r>
              <a:rPr lang="en-GB" err="1">
                <a:latin typeface="Arial"/>
                <a:cs typeface="Arial"/>
              </a:rPr>
              <a:t>Öngü</a:t>
            </a:r>
            <a:endParaRPr lang="en-US" err="1"/>
          </a:p>
        </p:txBody>
      </p:sp>
      <p:sp>
        <p:nvSpPr>
          <p:cNvPr id="2" name="Titel 2">
            <a:extLst>
              <a:ext uri="{FF2B5EF4-FFF2-40B4-BE49-F238E27FC236}">
                <a16:creationId xmlns:a16="http://schemas.microsoft.com/office/drawing/2014/main" id="{293E96CE-1D19-6881-E0B4-C340E1777E0F}"/>
              </a:ext>
            </a:extLst>
          </p:cNvPr>
          <p:cNvSpPr txBox="1">
            <a:spLocks/>
          </p:cNvSpPr>
          <p:nvPr/>
        </p:nvSpPr>
        <p:spPr>
          <a:xfrm>
            <a:off x="311162" y="536028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/>
              <a:t>TODOs</a:t>
            </a:r>
            <a:endParaRPr lang="tr-TR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3682E676-2D66-2992-E880-85A9793C4163}"/>
              </a:ext>
            </a:extLst>
          </p:cNvPr>
          <p:cNvSpPr txBox="1">
            <a:spLocks/>
          </p:cNvSpPr>
          <p:nvPr/>
        </p:nvSpPr>
        <p:spPr>
          <a:xfrm>
            <a:off x="312367" y="2530229"/>
            <a:ext cx="8508999" cy="1201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n-GB" sz="1200">
                <a:solidFill>
                  <a:srgbClr val="1F1F1F"/>
                </a:solidFill>
                <a:cs typeface="Arial"/>
              </a:rPr>
              <a:t>Make a better and more user friendly design</a:t>
            </a:r>
            <a:endParaRPr lang="en-GB" sz="1200">
              <a:solidFill>
                <a:srgbClr val="000000"/>
              </a:solidFill>
              <a:cs typeface="Arial"/>
            </a:endParaRPr>
          </a:p>
          <a:p>
            <a:endParaRPr lang="en-GB" sz="1400" b="1">
              <a:solidFill>
                <a:srgbClr val="1F1F1F"/>
              </a:solidFill>
              <a:cs typeface="Arial"/>
            </a:endParaRPr>
          </a:p>
          <a:p>
            <a:endParaRPr lang="en-GB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474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C88E5-5BC9-388D-D40E-E8482AF81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60D3C2C-0352-E18C-3EBB-D2405CCC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536028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en-GB"/>
              <a:t>Demo</a:t>
            </a:r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33027157-BA25-A994-FADA-5A8A1FB170D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Master </a:t>
            </a:r>
            <a:r>
              <a:rPr lang="en-GB" err="1"/>
              <a:t>Praktikum</a:t>
            </a:r>
            <a:r>
              <a:rPr lang="en-GB"/>
              <a:t>: Modelling and Simulation of Crowds | Speaker: </a:t>
            </a:r>
            <a:r>
              <a:rPr lang="en-GB" err="1"/>
              <a:t>Fehmi</a:t>
            </a:r>
            <a:r>
              <a:rPr lang="en-GB"/>
              <a:t> </a:t>
            </a:r>
            <a:r>
              <a:rPr lang="en-GB" err="1"/>
              <a:t>Sener</a:t>
            </a:r>
            <a:endParaRPr lang="en-US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D1A844F-D1E5-EADB-4C60-B716D8EB7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193" y="1177184"/>
            <a:ext cx="5993614" cy="351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A81A5-62CB-40B0-7BA7-1701F929A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9B9127-C77F-41D1-A1CB-EABB6E5B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536028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en-GB"/>
              <a:t>Q&amp;A</a:t>
            </a:r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2C7D3C9-1612-991E-F5D5-D6D445CE8BE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Master </a:t>
            </a:r>
            <a:r>
              <a:rPr lang="en-GB" err="1"/>
              <a:t>Praktikum</a:t>
            </a:r>
            <a:r>
              <a:rPr lang="en-GB"/>
              <a:t>: Modelling and Simulation of Crowds | Speaker: </a:t>
            </a:r>
            <a:r>
              <a:rPr lang="en-GB" err="1"/>
              <a:t>Fehmi</a:t>
            </a:r>
            <a:r>
              <a:rPr lang="en-GB"/>
              <a:t> </a:t>
            </a:r>
            <a:r>
              <a:rPr lang="en-GB" err="1"/>
              <a:t>Sener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C70EF-3F1F-E5C1-8837-128F3A62481F}"/>
              </a:ext>
            </a:extLst>
          </p:cNvPr>
          <p:cNvSpPr txBox="1"/>
          <p:nvPr/>
        </p:nvSpPr>
        <p:spPr>
          <a:xfrm>
            <a:off x="3216166" y="1902372"/>
            <a:ext cx="65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en-DE" sz="160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5608A-442B-9512-0D29-DF9F0C9B56E2}"/>
              </a:ext>
            </a:extLst>
          </p:cNvPr>
          <p:cNvSpPr txBox="1"/>
          <p:nvPr/>
        </p:nvSpPr>
        <p:spPr>
          <a:xfrm>
            <a:off x="3315030" y="2314500"/>
            <a:ext cx="2501262" cy="5145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3200"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25392752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 1</Template>
  <Application>Microsoft Office PowerPoint</Application>
  <PresentationFormat>Ekran Gösterisi (16:9)</PresentationFormat>
  <Slides>8</Slides>
  <Notes>8</Notes>
  <HiddenSlides>0</HiddenSlides>
  <ScaleCrop>false</ScaleCrop>
  <HeadingPairs>
    <vt:vector size="4" baseType="variant">
      <vt:variant>
        <vt:lpstr>Tema</vt:lpstr>
      </vt:variant>
      <vt:variant>
        <vt:i4>6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Titel 1</vt:lpstr>
      <vt:lpstr>Titel 2</vt:lpstr>
      <vt:lpstr>Titel 3</vt:lpstr>
      <vt:lpstr>Inhalt</vt:lpstr>
      <vt:lpstr>Kapiteltrenner blau</vt:lpstr>
      <vt:lpstr>Kapiteltrenner schwarz</vt:lpstr>
      <vt:lpstr>Web-based Crowd Trajectory Visualization Framework Final Project - Group A</vt:lpstr>
      <vt:lpstr>PowerPoint Sunusu</vt:lpstr>
      <vt:lpstr>PowerPoint Sunusu</vt:lpstr>
      <vt:lpstr>JavaScript &amp; HTML Python &amp; Flask  </vt:lpstr>
      <vt:lpstr>PowerPoint Sunusu</vt:lpstr>
      <vt:lpstr>Simulation stops too early if it takes too long. Let the simulation run until it finishes on its own to get more accurate results.   </vt:lpstr>
      <vt:lpstr>Demo</vt:lpstr>
      <vt:lpstr>Q&amp;A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Fehmi Sener</dc:creator>
  <cp:revision>2</cp:revision>
  <cp:lastPrinted>2015-07-30T14:04:45Z</cp:lastPrinted>
  <dcterms:created xsi:type="dcterms:W3CDTF">2023-12-03T22:27:01Z</dcterms:created>
  <dcterms:modified xsi:type="dcterms:W3CDTF">2024-01-25T11:33:53Z</dcterms:modified>
</cp:coreProperties>
</file>