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3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2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7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2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3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1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48ED-7077-0A41-8083-2FDAE914078B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5A0C-1702-F64D-8876-FFEEE8518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90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/75078/umfrage/studium-motiv-fuer-den-abbruch/" TargetMode="External"/><Relationship Id="rId2" Type="http://schemas.openxmlformats.org/officeDocument/2006/relationships/hyperlink" Target="https://www.faz.net/aktuell/politik/inland/neue-studie-zahl-der-studienabbrecher-steigt-an-150425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statista.com/statistik/daten/studie/4907/umfrage/studienanfaenger-in-deutschland-seit-199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F7D0E-E1BF-DE43-B60F-6B9C1FC9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0085"/>
            <a:ext cx="12192000" cy="2477829"/>
          </a:xfrm>
        </p:spPr>
        <p:txBody>
          <a:bodyPr>
            <a:noAutofit/>
          </a:bodyPr>
          <a:lstStyle/>
          <a:p>
            <a:pPr algn="ctr"/>
            <a:r>
              <a:rPr lang="de-DE" sz="19900" b="1" dirty="0">
                <a:solidFill>
                  <a:srgbClr val="FFC000"/>
                </a:solidFill>
              </a:rPr>
              <a:t>24.840.000</a:t>
            </a:r>
            <a:endParaRPr lang="de-DE" sz="8800" b="1" dirty="0">
              <a:solidFill>
                <a:srgbClr val="FFC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50AB65-5960-3445-951F-6C78104F29C9}"/>
              </a:ext>
            </a:extLst>
          </p:cNvPr>
          <p:cNvSpPr txBox="1"/>
          <p:nvPr/>
        </p:nvSpPr>
        <p:spPr>
          <a:xfrm>
            <a:off x="838200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MESH HACKATHON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CB1E21-BE17-E143-9382-D2D9019F6269}"/>
              </a:ext>
            </a:extLst>
          </p:cNvPr>
          <p:cNvSpPr txBox="1"/>
          <p:nvPr/>
        </p:nvSpPr>
        <p:spPr>
          <a:xfrm>
            <a:off x="8723142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CHALLENGE: EDUCATION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3EF90E2-679B-934C-8394-39F85DFC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" y="6270367"/>
            <a:ext cx="412454" cy="445016"/>
          </a:xfrm>
          <a:prstGeom prst="rect">
            <a:avLst/>
          </a:prstGeom>
        </p:spPr>
      </p:pic>
      <p:pic>
        <p:nvPicPr>
          <p:cNvPr id="19" name="Grafik 18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35F3FE40-1DA7-CF49-8D3C-34DCD25D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328" y="6232525"/>
            <a:ext cx="754938" cy="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1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49B43BA-2519-0140-A755-2D1A6D59E421}"/>
              </a:ext>
            </a:extLst>
          </p:cNvPr>
          <p:cNvSpPr/>
          <p:nvPr/>
        </p:nvSpPr>
        <p:spPr>
          <a:xfrm>
            <a:off x="838200" y="2186152"/>
            <a:ext cx="10437128" cy="294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F7D0E-E1BF-DE43-B60F-6B9C1FC9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 Schüler*innen sind bei der Wahl des passenden Studiengangs und der richtigen Hochschule überfordert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B1E9A1-6BF2-2D4B-A8C2-0DFF20E5F032}"/>
              </a:ext>
            </a:extLst>
          </p:cNvPr>
          <p:cNvSpPr txBox="1"/>
          <p:nvPr/>
        </p:nvSpPr>
        <p:spPr>
          <a:xfrm>
            <a:off x="6621516" y="402776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422 Hochschulen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A017F8-9084-984A-ACF2-B8331533DB25}"/>
              </a:ext>
            </a:extLst>
          </p:cNvPr>
          <p:cNvSpPr txBox="1"/>
          <p:nvPr/>
        </p:nvSpPr>
        <p:spPr>
          <a:xfrm>
            <a:off x="1881351" y="2651235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Alleine in Deutschland gibt es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CCD7D1-D4DD-E546-8038-8A02E61E0AE1}"/>
              </a:ext>
            </a:extLst>
          </p:cNvPr>
          <p:cNvSpPr txBox="1"/>
          <p:nvPr/>
        </p:nvSpPr>
        <p:spPr>
          <a:xfrm>
            <a:off x="6621516" y="3339501"/>
            <a:ext cx="345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20.951 verschiedene Studiengänge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ACB78E-E06A-E54B-B8B4-5BFCC1B724B6}"/>
              </a:ext>
            </a:extLst>
          </p:cNvPr>
          <p:cNvSpPr txBox="1"/>
          <p:nvPr/>
        </p:nvSpPr>
        <p:spPr>
          <a:xfrm>
            <a:off x="6621516" y="2651235"/>
            <a:ext cx="312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 verschiedene Hochschularten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50AB65-5960-3445-951F-6C78104F29C9}"/>
              </a:ext>
            </a:extLst>
          </p:cNvPr>
          <p:cNvSpPr txBox="1"/>
          <p:nvPr/>
        </p:nvSpPr>
        <p:spPr>
          <a:xfrm>
            <a:off x="838200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MESH HACKATHON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CB1E21-BE17-E143-9382-D2D9019F6269}"/>
              </a:ext>
            </a:extLst>
          </p:cNvPr>
          <p:cNvSpPr txBox="1"/>
          <p:nvPr/>
        </p:nvSpPr>
        <p:spPr>
          <a:xfrm>
            <a:off x="8723142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CHALLENGE: EDUCATION</a:t>
            </a:r>
          </a:p>
        </p:txBody>
      </p:sp>
      <p:pic>
        <p:nvPicPr>
          <p:cNvPr id="15" name="Grafik 14" descr="Fragen Silhouette">
            <a:extLst>
              <a:ext uri="{FF2B5EF4-FFF2-40B4-BE49-F238E27FC236}">
                <a16:creationId xmlns:a16="http://schemas.microsoft.com/office/drawing/2014/main" id="{2478AF1A-9112-5C42-8AC9-B35B3434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93" y="4024979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3EF90E2-679B-934C-8394-39F85DFC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46" y="6270367"/>
            <a:ext cx="412454" cy="445016"/>
          </a:xfrm>
          <a:prstGeom prst="rect">
            <a:avLst/>
          </a:prstGeom>
        </p:spPr>
      </p:pic>
      <p:pic>
        <p:nvPicPr>
          <p:cNvPr id="19" name="Grafik 18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35F3FE40-1DA7-CF49-8D3C-34DCD25DF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28" y="6232525"/>
            <a:ext cx="754938" cy="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2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49B43BA-2519-0140-A755-2D1A6D59E421}"/>
              </a:ext>
            </a:extLst>
          </p:cNvPr>
          <p:cNvSpPr/>
          <p:nvPr/>
        </p:nvSpPr>
        <p:spPr>
          <a:xfrm>
            <a:off x="838200" y="2186152"/>
            <a:ext cx="10437128" cy="294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F7D0E-E1BF-DE43-B60F-6B9C1FC9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Demzufolge bricht fast jeder Dritte in der Frühphase sein Studium wieder ab und muss sich neu orientieren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50AB65-5960-3445-951F-6C78104F29C9}"/>
              </a:ext>
            </a:extLst>
          </p:cNvPr>
          <p:cNvSpPr txBox="1"/>
          <p:nvPr/>
        </p:nvSpPr>
        <p:spPr>
          <a:xfrm>
            <a:off x="838200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MESH HACKATHON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CB1E21-BE17-E143-9382-D2D9019F6269}"/>
              </a:ext>
            </a:extLst>
          </p:cNvPr>
          <p:cNvSpPr txBox="1"/>
          <p:nvPr/>
        </p:nvSpPr>
        <p:spPr>
          <a:xfrm>
            <a:off x="8723142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CHALLENGE: EDUCATION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6F6C2C-6930-E944-B3EF-04096D51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83" y="1779107"/>
            <a:ext cx="5511318" cy="37569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CD772F5-FCB0-5442-B15A-163561603743}"/>
              </a:ext>
            </a:extLst>
          </p:cNvPr>
          <p:cNvSpPr txBox="1"/>
          <p:nvPr/>
        </p:nvSpPr>
        <p:spPr>
          <a:xfrm>
            <a:off x="1803324" y="2594167"/>
            <a:ext cx="317412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Zentrale Gründe für den Studienabbruch sind dabei: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Berufliche Neuorientierung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Leistungsprobleme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Studienbedingungen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5938D3-5638-894B-8EEB-E51D2362C430}"/>
              </a:ext>
            </a:extLst>
          </p:cNvPr>
          <p:cNvSpPr txBox="1"/>
          <p:nvPr/>
        </p:nvSpPr>
        <p:spPr>
          <a:xfrm>
            <a:off x="1803324" y="5212926"/>
            <a:ext cx="395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könnten durch eine bessere Recherche im Vorhinein eingeschränkt werden</a:t>
            </a:r>
            <a:endParaRPr lang="de-DE" dirty="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C60420F3-3A7A-564D-B1CA-8AEFF85CBCA1}"/>
              </a:ext>
            </a:extLst>
          </p:cNvPr>
          <p:cNvSpPr/>
          <p:nvPr/>
        </p:nvSpPr>
        <p:spPr>
          <a:xfrm>
            <a:off x="1169841" y="5362670"/>
            <a:ext cx="472966" cy="34684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01DA0C3-6807-F749-946B-F4298CB9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6" y="6270367"/>
            <a:ext cx="412454" cy="445016"/>
          </a:xfrm>
          <a:prstGeom prst="rect">
            <a:avLst/>
          </a:prstGeom>
        </p:spPr>
      </p:pic>
      <p:pic>
        <p:nvPicPr>
          <p:cNvPr id="20" name="Grafik 19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C8B58D28-03E5-4149-9994-98F778B4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328" y="6232525"/>
            <a:ext cx="754938" cy="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4C5FF-5EA1-3E48-8949-DE8BDDF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Durch einen Studieninfotag oder „Tag der offenen Tür“ wollen Hochschulen diese Quoten vermindern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EC74C-A677-2A47-9725-3B7B6F427DDD}"/>
              </a:ext>
            </a:extLst>
          </p:cNvPr>
          <p:cNvSpPr/>
          <p:nvPr/>
        </p:nvSpPr>
        <p:spPr>
          <a:xfrm>
            <a:off x="838200" y="2186152"/>
            <a:ext cx="10437128" cy="294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EA8D5F-6E0F-804E-9381-68B10F304B7E}"/>
              </a:ext>
            </a:extLst>
          </p:cNvPr>
          <p:cNvSpPr txBox="1"/>
          <p:nvPr/>
        </p:nvSpPr>
        <p:spPr>
          <a:xfrm>
            <a:off x="6168474" y="4159013"/>
            <a:ext cx="45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Hoher Organisations- und Vermarktungsaufwand für die Hochschule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1D94D7-EB42-8C4C-BAB7-AB783E38EC13}"/>
              </a:ext>
            </a:extLst>
          </p:cNvPr>
          <p:cNvSpPr txBox="1"/>
          <p:nvPr/>
        </p:nvSpPr>
        <p:spPr>
          <a:xfrm>
            <a:off x="1209226" y="2505401"/>
            <a:ext cx="436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Diese bringen jedoch Nachteile mit sich: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55031F-A6ED-2444-B188-B1E7EF11BB81}"/>
              </a:ext>
            </a:extLst>
          </p:cNvPr>
          <p:cNvSpPr txBox="1"/>
          <p:nvPr/>
        </p:nvSpPr>
        <p:spPr>
          <a:xfrm>
            <a:off x="6168474" y="3472934"/>
            <a:ext cx="46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Studieninteressierte sehen nur eine Hochschule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FCDA00-2A51-A64D-AF94-CD21D072AF85}"/>
              </a:ext>
            </a:extLst>
          </p:cNvPr>
          <p:cNvSpPr txBox="1"/>
          <p:nvPr/>
        </p:nvSpPr>
        <p:spPr>
          <a:xfrm>
            <a:off x="6168474" y="2505670"/>
            <a:ext cx="45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 vermitteln ein besonders gutes und nicht besonders realistisches Bild des Studiengangs</a:t>
            </a:r>
          </a:p>
        </p:txBody>
      </p:sp>
      <p:pic>
        <p:nvPicPr>
          <p:cNvPr id="12" name="Grafik 11" descr="Daumen runter Silhouette">
            <a:extLst>
              <a:ext uri="{FF2B5EF4-FFF2-40B4-BE49-F238E27FC236}">
                <a16:creationId xmlns:a16="http://schemas.microsoft.com/office/drawing/2014/main" id="{3CD8A8EB-09E5-4F4B-BD6E-8371D34E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226" y="395249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DB6F390-64C5-E048-BB07-9F847A66C7FD}"/>
              </a:ext>
            </a:extLst>
          </p:cNvPr>
          <p:cNvSpPr txBox="1"/>
          <p:nvPr/>
        </p:nvSpPr>
        <p:spPr>
          <a:xfrm>
            <a:off x="838200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MESH HACKATHON 2022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15C48F-6219-2742-8F24-4F3CDA775FAE}"/>
              </a:ext>
            </a:extLst>
          </p:cNvPr>
          <p:cNvSpPr txBox="1"/>
          <p:nvPr/>
        </p:nvSpPr>
        <p:spPr>
          <a:xfrm>
            <a:off x="8723142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CHALLENGE: EDUCATION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3B23D27-C1BF-5A49-BD72-DA180AE4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46" y="6270367"/>
            <a:ext cx="412454" cy="445016"/>
          </a:xfrm>
          <a:prstGeom prst="rect">
            <a:avLst/>
          </a:prstGeom>
        </p:spPr>
      </p:pic>
      <p:pic>
        <p:nvPicPr>
          <p:cNvPr id="16" name="Grafik 1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86EF637-D8F4-4B4B-BCEF-D1081EF3B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28" y="6232525"/>
            <a:ext cx="754938" cy="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4C5FF-5EA1-3E48-8949-DE8BDDF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Wir bieten den Studieninteressierten eine zentrale Plattform auf der sie besonders realitätsnahe Einblicke zu Studiengängen an Hochschulen ihrer Wahl erhalten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EC74C-A677-2A47-9725-3B7B6F427DDD}"/>
              </a:ext>
            </a:extLst>
          </p:cNvPr>
          <p:cNvSpPr/>
          <p:nvPr/>
        </p:nvSpPr>
        <p:spPr>
          <a:xfrm>
            <a:off x="838200" y="2186152"/>
            <a:ext cx="10437128" cy="294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EA8D5F-6E0F-804E-9381-68B10F304B7E}"/>
              </a:ext>
            </a:extLst>
          </p:cNvPr>
          <p:cNvSpPr txBox="1"/>
          <p:nvPr/>
        </p:nvSpPr>
        <p:spPr>
          <a:xfrm>
            <a:off x="6168474" y="4159013"/>
            <a:ext cx="45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Studieninteressierte können online in viele verschiedene Studiengänge und Hochschulen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1D94D7-EB42-8C4C-BAB7-AB783E38EC13}"/>
              </a:ext>
            </a:extLst>
          </p:cNvPr>
          <p:cNvSpPr txBox="1"/>
          <p:nvPr/>
        </p:nvSpPr>
        <p:spPr>
          <a:xfrm>
            <a:off x="1209226" y="2505401"/>
            <a:ext cx="463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Realisiert wird dies durch folgende Punkte: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55031F-A6ED-2444-B188-B1E7EF11BB81}"/>
              </a:ext>
            </a:extLst>
          </p:cNvPr>
          <p:cNvSpPr txBox="1"/>
          <p:nvPr/>
        </p:nvSpPr>
        <p:spPr>
          <a:xfrm>
            <a:off x="6168474" y="3472934"/>
            <a:ext cx="45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Probeklausuren und Übungsaufgaben aus dem Studium werden zur Verfügung gestellt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FCDA00-2A51-A64D-AF94-CD21D072AF85}"/>
              </a:ext>
            </a:extLst>
          </p:cNvPr>
          <p:cNvSpPr txBox="1"/>
          <p:nvPr/>
        </p:nvSpPr>
        <p:spPr>
          <a:xfrm>
            <a:off x="6168474" y="2505670"/>
            <a:ext cx="453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Studieninteressierte erhalten Zugang zu echten Vorlesungsaufzeichnungen von Einführungsveranstaltungen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B6F390-64C5-E048-BB07-9F847A66C7FD}"/>
              </a:ext>
            </a:extLst>
          </p:cNvPr>
          <p:cNvSpPr txBox="1"/>
          <p:nvPr/>
        </p:nvSpPr>
        <p:spPr>
          <a:xfrm>
            <a:off x="838200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MESH HACKATHON 2022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15C48F-6219-2742-8F24-4F3CDA775FAE}"/>
              </a:ext>
            </a:extLst>
          </p:cNvPr>
          <p:cNvSpPr txBox="1"/>
          <p:nvPr/>
        </p:nvSpPr>
        <p:spPr>
          <a:xfrm>
            <a:off x="8723142" y="6308209"/>
            <a:ext cx="2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CHALLENGE: EDUCATION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05872FE-A48E-8D45-AD5E-9FBB8166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" y="6270367"/>
            <a:ext cx="412454" cy="445016"/>
          </a:xfrm>
          <a:prstGeom prst="rect">
            <a:avLst/>
          </a:prstGeom>
        </p:spPr>
      </p:pic>
      <p:pic>
        <p:nvPicPr>
          <p:cNvPr id="4" name="Grafik 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A1484FC-1D92-AD40-9C54-CFE309A1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328" y="6232525"/>
            <a:ext cx="754938" cy="4450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AB5CF6-AFA3-499E-B005-F38F3562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82" y="2679695"/>
            <a:ext cx="2487195" cy="24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6BCA0-ABB7-CD49-A200-96C73A57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50CB9-E26A-E843-B90B-795A6A8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https://www.faz.net/aktuell/politik/inland/neue-studie-zahl-der-studienabbrecher-steigt-an-15042502.html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https://de.statista.com/statistik/daten/studie/75078/umfrage/studium-motiv-fuer-den-abbruch/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0" i="0" u="none" strike="noStrike" dirty="0">
                <a:effectLst/>
                <a:latin typeface="Whitney"/>
                <a:hlinkClick r:id="rId4" tooltip="https://de.statista.com/statistik/daten/studie/4907/umfrage/studienanfaenger-in-deutschland-seit-1995/"/>
              </a:rPr>
              <a:t>https://de.statista.com/statistik/daten/studie/4907/umfrage/studienanfaenger-in-deutschland-seit-1995/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4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</Words>
  <Application>Microsoft Office PowerPoint</Application>
  <PresentationFormat>Breitbild</PresentationFormat>
  <Paragraphs>37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Whitney</vt:lpstr>
      <vt:lpstr>Office</vt:lpstr>
      <vt:lpstr>24.840.000</vt:lpstr>
      <vt:lpstr>Viele Schüler*innen sind bei der Wahl des passenden Studiengangs und der richtigen Hochschule überfordert</vt:lpstr>
      <vt:lpstr>Demzufolge bricht fast jeder Dritte in der Frühphase sein Studium wieder ab und muss sich neu orientieren</vt:lpstr>
      <vt:lpstr>Durch einen Studieninfotag oder „Tag der offenen Tür“ wollen Hochschulen diese Quoten vermindern</vt:lpstr>
      <vt:lpstr>Wir bieten den Studieninteressierten eine zentrale Plattform auf der sie besonders realitätsnahe Einblicke zu Studiengängen an Hochschulen ihrer Wahl erhalten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Viele Schüler*innen sind bei der Wahl des passenden Studiengangs und der richtigen Hochschule überfordert</dc:title>
  <dc:creator>Lukas LANGE</dc:creator>
  <cp:lastModifiedBy>Max Dürr</cp:lastModifiedBy>
  <cp:revision>7</cp:revision>
  <dcterms:created xsi:type="dcterms:W3CDTF">2022-03-11T23:30:27Z</dcterms:created>
  <dcterms:modified xsi:type="dcterms:W3CDTF">2022-03-13T10:28:29Z</dcterms:modified>
</cp:coreProperties>
</file>