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DF01F-F5D1-4D10-879A-8A752BB7A44B}" v="8" dt="2021-03-07T14:49:30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u, Heng Fui" userId="383e3256-9321-4786-9f9e-c042f5c6cf34" providerId="ADAL" clId="{C5ADF01F-F5D1-4D10-879A-8A752BB7A44B}"/>
    <pc:docChg chg="addSld modSld sldOrd">
      <pc:chgData name="Liau, Heng Fui" userId="383e3256-9321-4786-9f9e-c042f5c6cf34" providerId="ADAL" clId="{C5ADF01F-F5D1-4D10-879A-8A752BB7A44B}" dt="2021-03-07T14:49:30.032" v="10"/>
      <pc:docMkLst>
        <pc:docMk/>
      </pc:docMkLst>
      <pc:sldChg chg="modSp">
        <pc:chgData name="Liau, Heng Fui" userId="383e3256-9321-4786-9f9e-c042f5c6cf34" providerId="ADAL" clId="{C5ADF01F-F5D1-4D10-879A-8A752BB7A44B}" dt="2021-03-07T14:45:33.422" v="2" actId="20577"/>
        <pc:sldMkLst>
          <pc:docMk/>
          <pc:sldMk cId="1917801057" sldId="256"/>
        </pc:sldMkLst>
        <pc:spChg chg="mod">
          <ac:chgData name="Liau, Heng Fui" userId="383e3256-9321-4786-9f9e-c042f5c6cf34" providerId="ADAL" clId="{C5ADF01F-F5D1-4D10-879A-8A752BB7A44B}" dt="2021-03-07T14:45:33.422" v="2" actId="20577"/>
          <ac:spMkLst>
            <pc:docMk/>
            <pc:sldMk cId="1917801057" sldId="256"/>
            <ac:spMk id="2" creationId="{623ECB0C-7889-4EA1-96A1-81C5D860D2B1}"/>
          </ac:spMkLst>
        </pc:spChg>
      </pc:sldChg>
      <pc:sldChg chg="addSp delSp add">
        <pc:chgData name="Liau, Heng Fui" userId="383e3256-9321-4786-9f9e-c042f5c6cf34" providerId="ADAL" clId="{C5ADF01F-F5D1-4D10-879A-8A752BB7A44B}" dt="2021-03-07T14:47:30.708" v="5"/>
        <pc:sldMkLst>
          <pc:docMk/>
          <pc:sldMk cId="107821694" sldId="257"/>
        </pc:sldMkLst>
        <pc:spChg chg="del">
          <ac:chgData name="Liau, Heng Fui" userId="383e3256-9321-4786-9f9e-c042f5c6cf34" providerId="ADAL" clId="{C5ADF01F-F5D1-4D10-879A-8A752BB7A44B}" dt="2021-03-07T14:45:44.975" v="4"/>
          <ac:spMkLst>
            <pc:docMk/>
            <pc:sldMk cId="107821694" sldId="257"/>
            <ac:spMk id="2" creationId="{144C8A53-D616-4E9D-B9AB-96D422E2AE7C}"/>
          </ac:spMkLst>
        </pc:spChg>
        <pc:spChg chg="del">
          <ac:chgData name="Liau, Heng Fui" userId="383e3256-9321-4786-9f9e-c042f5c6cf34" providerId="ADAL" clId="{C5ADF01F-F5D1-4D10-879A-8A752BB7A44B}" dt="2021-03-07T14:45:44.975" v="4"/>
          <ac:spMkLst>
            <pc:docMk/>
            <pc:sldMk cId="107821694" sldId="257"/>
            <ac:spMk id="3" creationId="{6520C4DE-93DB-4E35-A554-B24882E4DB4A}"/>
          </ac:spMkLst>
        </pc:spChg>
        <pc:picChg chg="add">
          <ac:chgData name="Liau, Heng Fui" userId="383e3256-9321-4786-9f9e-c042f5c6cf34" providerId="ADAL" clId="{C5ADF01F-F5D1-4D10-879A-8A752BB7A44B}" dt="2021-03-07T14:47:30.708" v="5"/>
          <ac:picMkLst>
            <pc:docMk/>
            <pc:sldMk cId="107821694" sldId="257"/>
            <ac:picMk id="4" creationId="{6B1E52A6-423E-408A-A02A-D46DE887AEA3}"/>
          </ac:picMkLst>
        </pc:picChg>
      </pc:sldChg>
      <pc:sldChg chg="addSp add ord">
        <pc:chgData name="Liau, Heng Fui" userId="383e3256-9321-4786-9f9e-c042f5c6cf34" providerId="ADAL" clId="{C5ADF01F-F5D1-4D10-879A-8A752BB7A44B}" dt="2021-03-07T14:49:11.214" v="9"/>
        <pc:sldMkLst>
          <pc:docMk/>
          <pc:sldMk cId="3157289740" sldId="258"/>
        </pc:sldMkLst>
        <pc:picChg chg="add">
          <ac:chgData name="Liau, Heng Fui" userId="383e3256-9321-4786-9f9e-c042f5c6cf34" providerId="ADAL" clId="{C5ADF01F-F5D1-4D10-879A-8A752BB7A44B}" dt="2021-03-07T14:48:41.898" v="7"/>
          <ac:picMkLst>
            <pc:docMk/>
            <pc:sldMk cId="3157289740" sldId="258"/>
            <ac:picMk id="2" creationId="{F60030BA-17E8-4C60-A568-0D57E569CCAC}"/>
          </ac:picMkLst>
        </pc:picChg>
      </pc:sldChg>
      <pc:sldChg chg="addSp add">
        <pc:chgData name="Liau, Heng Fui" userId="383e3256-9321-4786-9f9e-c042f5c6cf34" providerId="ADAL" clId="{C5ADF01F-F5D1-4D10-879A-8A752BB7A44B}" dt="2021-03-07T14:49:30.032" v="10"/>
        <pc:sldMkLst>
          <pc:docMk/>
          <pc:sldMk cId="4221569954" sldId="259"/>
        </pc:sldMkLst>
        <pc:picChg chg="add">
          <ac:chgData name="Liau, Heng Fui" userId="383e3256-9321-4786-9f9e-c042f5c6cf34" providerId="ADAL" clId="{C5ADF01F-F5D1-4D10-879A-8A752BB7A44B}" dt="2021-03-07T14:49:30.032" v="10"/>
          <ac:picMkLst>
            <pc:docMk/>
            <pc:sldMk cId="4221569954" sldId="259"/>
            <ac:picMk id="2" creationId="{F2584CCA-FE74-47DA-86E1-2EE45D7490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CB0C-7889-4EA1-96A1-81C5D860D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C7F03-7219-4CCD-BD11-41C3A8CA8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0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1E52A6-423E-408A-A02A-D46DE887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966787"/>
            <a:ext cx="88106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584CCA-FE74-47DA-86E1-2EE45D74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923925"/>
            <a:ext cx="87820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0030BA-17E8-4C60-A568-0D57E569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728662"/>
            <a:ext cx="88582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89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AB54D9F6C5F34DB41AE07CC42B6219" ma:contentTypeVersion="13" ma:contentTypeDescription="Create a new document." ma:contentTypeScope="" ma:versionID="58b4cf39a2d180c27fd7c893b2264143">
  <xsd:schema xmlns:xsd="http://www.w3.org/2001/XMLSchema" xmlns:xs="http://www.w3.org/2001/XMLSchema" xmlns:p="http://schemas.microsoft.com/office/2006/metadata/properties" xmlns:ns3="9e929100-3223-4ae4-94fa-8ceaa95fe906" xmlns:ns4="688cadad-9011-4d35-bfc1-987eed862c8c" targetNamespace="http://schemas.microsoft.com/office/2006/metadata/properties" ma:root="true" ma:fieldsID="9f7d02e8f139e60d70eaf23bf0f06f43" ns3:_="" ns4:_="">
    <xsd:import namespace="9e929100-3223-4ae4-94fa-8ceaa95fe906"/>
    <xsd:import namespace="688cadad-9011-4d35-bfc1-987eed862c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29100-3223-4ae4-94fa-8ceaa95fe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cadad-9011-4d35-bfc1-987eed862c8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BBF0E7-87EC-472A-B786-B6D5A7C33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29100-3223-4ae4-94fa-8ceaa95fe906"/>
    <ds:schemaRef ds:uri="688cadad-9011-4d35-bfc1-987eed862c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8AD58A-1BD2-40D3-BAF9-380FEB062A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316BF6-FDEE-4F52-B003-FEACB684B1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WW1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Liau, Heng Fui</dc:creator>
  <cp:lastModifiedBy>Liau, Heng Fui</cp:lastModifiedBy>
  <cp:revision>1</cp:revision>
  <dcterms:created xsi:type="dcterms:W3CDTF">2021-03-07T14:44:54Z</dcterms:created>
  <dcterms:modified xsi:type="dcterms:W3CDTF">2021-03-07T14:49:40Z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0x01010071AB54D9F6C5F34DB41AE07CC42B6219</vt:lpwstr>
  </property>
</Properties>
</file>