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4"/>
  </p:sldMasterIdLst>
  <p:notesMasterIdLst>
    <p:notesMasterId r:id="rId53"/>
  </p:notesMasterIdLst>
  <p:handoutMasterIdLst>
    <p:handoutMasterId r:id="rId54"/>
  </p:handoutMasterIdLst>
  <p:sldIdLst>
    <p:sldId id="3825" r:id="rId5"/>
    <p:sldId id="3826" r:id="rId6"/>
    <p:sldId id="3835" r:id="rId7"/>
    <p:sldId id="3828" r:id="rId8"/>
    <p:sldId id="3836" r:id="rId9"/>
    <p:sldId id="3837" r:id="rId10"/>
    <p:sldId id="3838" r:id="rId11"/>
    <p:sldId id="3839" r:id="rId12"/>
    <p:sldId id="3840" r:id="rId13"/>
    <p:sldId id="3841" r:id="rId14"/>
    <p:sldId id="3842" r:id="rId15"/>
    <p:sldId id="3843" r:id="rId16"/>
    <p:sldId id="3844" r:id="rId17"/>
    <p:sldId id="3845" r:id="rId18"/>
    <p:sldId id="3847" r:id="rId19"/>
    <p:sldId id="3848" r:id="rId20"/>
    <p:sldId id="3849" r:id="rId21"/>
    <p:sldId id="3851" r:id="rId22"/>
    <p:sldId id="3880" r:id="rId23"/>
    <p:sldId id="3881" r:id="rId24"/>
    <p:sldId id="3850" r:id="rId25"/>
    <p:sldId id="3853" r:id="rId26"/>
    <p:sldId id="3879" r:id="rId27"/>
    <p:sldId id="3855" r:id="rId28"/>
    <p:sldId id="3856" r:id="rId29"/>
    <p:sldId id="3861" r:id="rId30"/>
    <p:sldId id="3862" r:id="rId31"/>
    <p:sldId id="3863" r:id="rId32"/>
    <p:sldId id="3857" r:id="rId33"/>
    <p:sldId id="3858" r:id="rId34"/>
    <p:sldId id="3860" r:id="rId35"/>
    <p:sldId id="3859" r:id="rId36"/>
    <p:sldId id="3864" r:id="rId37"/>
    <p:sldId id="3865" r:id="rId38"/>
    <p:sldId id="3866" r:id="rId39"/>
    <p:sldId id="3867" r:id="rId40"/>
    <p:sldId id="3868" r:id="rId41"/>
    <p:sldId id="3869" r:id="rId42"/>
    <p:sldId id="3877" r:id="rId43"/>
    <p:sldId id="3883" r:id="rId44"/>
    <p:sldId id="3875" r:id="rId45"/>
    <p:sldId id="3870" r:id="rId46"/>
    <p:sldId id="3872" r:id="rId47"/>
    <p:sldId id="3873" r:id="rId48"/>
    <p:sldId id="3874" r:id="rId49"/>
    <p:sldId id="3871" r:id="rId50"/>
    <p:sldId id="3876" r:id="rId51"/>
    <p:sldId id="3878" r:id="rId52"/>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E61A2-CC41-48B4-A2DD-1AB6607E0868}" v="2" dt="2024-01-15T10:26:21.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2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Feichtinger" userId="739bd946-abae-450a-808d-a6b85f623420" providerId="ADAL" clId="{A6D66ABF-8DDA-445E-AB9B-73B675506DA9}"/>
    <pc:docChg chg="custSel addSld delSld modSld sldOrd">
      <pc:chgData name="Michael Feichtinger" userId="739bd946-abae-450a-808d-a6b85f623420" providerId="ADAL" clId="{A6D66ABF-8DDA-445E-AB9B-73B675506DA9}" dt="2023-10-09T08:19:25.298" v="1277"/>
      <pc:docMkLst>
        <pc:docMk/>
      </pc:docMkLst>
      <pc:sldChg chg="modSp mod">
        <pc:chgData name="Michael Feichtinger" userId="739bd946-abae-450a-808d-a6b85f623420" providerId="ADAL" clId="{A6D66ABF-8DDA-445E-AB9B-73B675506DA9}" dt="2023-10-09T08:18:43.462" v="1274"/>
        <pc:sldMkLst>
          <pc:docMk/>
          <pc:sldMk cId="55160260" sldId="3826"/>
        </pc:sldMkLst>
        <pc:spChg chg="mod">
          <ac:chgData name="Michael Feichtinger" userId="739bd946-abae-450a-808d-a6b85f623420" providerId="ADAL" clId="{A6D66ABF-8DDA-445E-AB9B-73B675506DA9}" dt="2023-10-09T07:55:20.082" v="162" actId="27636"/>
          <ac:spMkLst>
            <pc:docMk/>
            <pc:sldMk cId="55160260" sldId="3826"/>
            <ac:spMk id="3" creationId="{869C3FD2-AF88-4EF1-AFB7-5D31BD5AA0BF}"/>
          </ac:spMkLst>
        </pc:spChg>
        <pc:spChg chg="mod">
          <ac:chgData name="Michael Feichtinger" userId="739bd946-abae-450a-808d-a6b85f623420" providerId="ADAL" clId="{A6D66ABF-8DDA-445E-AB9B-73B675506DA9}" dt="2023-10-09T08:18:43.462" v="1274"/>
          <ac:spMkLst>
            <pc:docMk/>
            <pc:sldMk cId="55160260" sldId="3826"/>
            <ac:spMk id="7" creationId="{019E80C7-9089-75F5-F9A7-96AF1F03701C}"/>
          </ac:spMkLst>
        </pc:spChg>
      </pc:sldChg>
      <pc:sldChg chg="modSp mod">
        <pc:chgData name="Michael Feichtinger" userId="739bd946-abae-450a-808d-a6b85f623420" providerId="ADAL" clId="{A6D66ABF-8DDA-445E-AB9B-73B675506DA9}" dt="2023-10-09T08:13:27.907" v="821" actId="20577"/>
        <pc:sldMkLst>
          <pc:docMk/>
          <pc:sldMk cId="1772149986" sldId="3843"/>
        </pc:sldMkLst>
        <pc:spChg chg="mod">
          <ac:chgData name="Michael Feichtinger" userId="739bd946-abae-450a-808d-a6b85f623420" providerId="ADAL" clId="{A6D66ABF-8DDA-445E-AB9B-73B675506DA9}" dt="2023-10-09T08:13:27.907" v="821" actId="20577"/>
          <ac:spMkLst>
            <pc:docMk/>
            <pc:sldMk cId="1772149986" sldId="3843"/>
            <ac:spMk id="8" creationId="{D37E6554-FE15-2444-5AC1-2D13908A3E57}"/>
          </ac:spMkLst>
        </pc:spChg>
      </pc:sldChg>
      <pc:sldChg chg="del">
        <pc:chgData name="Michael Feichtinger" userId="739bd946-abae-450a-808d-a6b85f623420" providerId="ADAL" clId="{A6D66ABF-8DDA-445E-AB9B-73B675506DA9}" dt="2023-10-09T08:08:13.898" v="609" actId="47"/>
        <pc:sldMkLst>
          <pc:docMk/>
          <pc:sldMk cId="1206281047" sldId="3846"/>
        </pc:sldMkLst>
      </pc:sldChg>
      <pc:sldChg chg="modSp mod">
        <pc:chgData name="Michael Feichtinger" userId="739bd946-abae-450a-808d-a6b85f623420" providerId="ADAL" clId="{A6D66ABF-8DDA-445E-AB9B-73B675506DA9}" dt="2023-10-09T08:08:47.461" v="620" actId="20577"/>
        <pc:sldMkLst>
          <pc:docMk/>
          <pc:sldMk cId="291291372" sldId="3847"/>
        </pc:sldMkLst>
        <pc:spChg chg="mod">
          <ac:chgData name="Michael Feichtinger" userId="739bd946-abae-450a-808d-a6b85f623420" providerId="ADAL" clId="{A6D66ABF-8DDA-445E-AB9B-73B675506DA9}" dt="2023-10-09T08:08:47.461" v="620" actId="20577"/>
          <ac:spMkLst>
            <pc:docMk/>
            <pc:sldMk cId="291291372" sldId="3847"/>
            <ac:spMk id="8" creationId="{28E4731D-7BD8-DF3E-7C94-A7798C456FC3}"/>
          </ac:spMkLst>
        </pc:spChg>
      </pc:sldChg>
      <pc:sldChg chg="addSp del mod">
        <pc:chgData name="Michael Feichtinger" userId="739bd946-abae-450a-808d-a6b85f623420" providerId="ADAL" clId="{A6D66ABF-8DDA-445E-AB9B-73B675506DA9}" dt="2023-10-09T07:56:15.983" v="203" actId="47"/>
        <pc:sldMkLst>
          <pc:docMk/>
          <pc:sldMk cId="4160185909" sldId="3854"/>
        </pc:sldMkLst>
        <pc:spChg chg="add">
          <ac:chgData name="Michael Feichtinger" userId="739bd946-abae-450a-808d-a6b85f623420" providerId="ADAL" clId="{A6D66ABF-8DDA-445E-AB9B-73B675506DA9}" dt="2023-10-09T07:56:12.552" v="202" actId="22"/>
          <ac:spMkLst>
            <pc:docMk/>
            <pc:sldMk cId="4160185909" sldId="3854"/>
            <ac:spMk id="9" creationId="{1E7E437A-A81C-9806-50FC-202D0714D3DE}"/>
          </ac:spMkLst>
        </pc:spChg>
      </pc:sldChg>
      <pc:sldChg chg="modSp mod">
        <pc:chgData name="Michael Feichtinger" userId="739bd946-abae-450a-808d-a6b85f623420" providerId="ADAL" clId="{A6D66ABF-8DDA-445E-AB9B-73B675506DA9}" dt="2023-10-09T07:59:47.174" v="324" actId="20577"/>
        <pc:sldMkLst>
          <pc:docMk/>
          <pc:sldMk cId="1611951760" sldId="3855"/>
        </pc:sldMkLst>
        <pc:spChg chg="mod">
          <ac:chgData name="Michael Feichtinger" userId="739bd946-abae-450a-808d-a6b85f623420" providerId="ADAL" clId="{A6D66ABF-8DDA-445E-AB9B-73B675506DA9}" dt="2023-10-09T07:59:47.174" v="324" actId="20577"/>
          <ac:spMkLst>
            <pc:docMk/>
            <pc:sldMk cId="1611951760" sldId="3855"/>
            <ac:spMk id="9" creationId="{5A9FCC1F-263E-BE89-E095-DFE5B4653B29}"/>
          </ac:spMkLst>
        </pc:spChg>
      </pc:sldChg>
      <pc:sldChg chg="ord">
        <pc:chgData name="Michael Feichtinger" userId="739bd946-abae-450a-808d-a6b85f623420" providerId="ADAL" clId="{A6D66ABF-8DDA-445E-AB9B-73B675506DA9}" dt="2023-10-09T08:09:55.736" v="623"/>
        <pc:sldMkLst>
          <pc:docMk/>
          <pc:sldMk cId="1167203387" sldId="3856"/>
        </pc:sldMkLst>
      </pc:sldChg>
      <pc:sldChg chg="ord">
        <pc:chgData name="Michael Feichtinger" userId="739bd946-abae-450a-808d-a6b85f623420" providerId="ADAL" clId="{A6D66ABF-8DDA-445E-AB9B-73B675506DA9}" dt="2023-10-09T08:01:09.517" v="326"/>
        <pc:sldMkLst>
          <pc:docMk/>
          <pc:sldMk cId="3315869761" sldId="3861"/>
        </pc:sldMkLst>
      </pc:sldChg>
      <pc:sldChg chg="ord modAnim">
        <pc:chgData name="Michael Feichtinger" userId="739bd946-abae-450a-808d-a6b85f623420" providerId="ADAL" clId="{A6D66ABF-8DDA-445E-AB9B-73B675506DA9}" dt="2023-10-09T08:09:34.343" v="621"/>
        <pc:sldMkLst>
          <pc:docMk/>
          <pc:sldMk cId="2268552920" sldId="3862"/>
        </pc:sldMkLst>
      </pc:sldChg>
      <pc:sldChg chg="ord">
        <pc:chgData name="Michael Feichtinger" userId="739bd946-abae-450a-808d-a6b85f623420" providerId="ADAL" clId="{A6D66ABF-8DDA-445E-AB9B-73B675506DA9}" dt="2023-10-09T08:01:09.517" v="326"/>
        <pc:sldMkLst>
          <pc:docMk/>
          <pc:sldMk cId="1949519480" sldId="3863"/>
        </pc:sldMkLst>
      </pc:sldChg>
      <pc:sldChg chg="modSp mod ord">
        <pc:chgData name="Michael Feichtinger" userId="739bd946-abae-450a-808d-a6b85f623420" providerId="ADAL" clId="{A6D66ABF-8DDA-445E-AB9B-73B675506DA9}" dt="2023-10-09T08:17:19.515" v="1232" actId="20577"/>
        <pc:sldMkLst>
          <pc:docMk/>
          <pc:sldMk cId="2783519994" sldId="3870"/>
        </pc:sldMkLst>
        <pc:spChg chg="mod">
          <ac:chgData name="Michael Feichtinger" userId="739bd946-abae-450a-808d-a6b85f623420" providerId="ADAL" clId="{A6D66ABF-8DDA-445E-AB9B-73B675506DA9}" dt="2023-10-09T08:17:19.515" v="1232" actId="20577"/>
          <ac:spMkLst>
            <pc:docMk/>
            <pc:sldMk cId="2783519994" sldId="3870"/>
            <ac:spMk id="8" creationId="{28E4731D-7BD8-DF3E-7C94-A7798C456FC3}"/>
          </ac:spMkLst>
        </pc:spChg>
      </pc:sldChg>
      <pc:sldChg chg="modSp mod ord">
        <pc:chgData name="Michael Feichtinger" userId="739bd946-abae-450a-808d-a6b85f623420" providerId="ADAL" clId="{A6D66ABF-8DDA-445E-AB9B-73B675506DA9}" dt="2023-10-09T08:17:51.177" v="1239" actId="20577"/>
        <pc:sldMkLst>
          <pc:docMk/>
          <pc:sldMk cId="4220348263" sldId="3875"/>
        </pc:sldMkLst>
        <pc:spChg chg="mod">
          <ac:chgData name="Michael Feichtinger" userId="739bd946-abae-450a-808d-a6b85f623420" providerId="ADAL" clId="{A6D66ABF-8DDA-445E-AB9B-73B675506DA9}" dt="2023-10-09T08:17:51.177" v="1239" actId="20577"/>
          <ac:spMkLst>
            <pc:docMk/>
            <pc:sldMk cId="4220348263" sldId="3875"/>
            <ac:spMk id="7" creationId="{AD491D20-F9EB-58D6-2671-F423D9CC703F}"/>
          </ac:spMkLst>
        </pc:spChg>
      </pc:sldChg>
      <pc:sldChg chg="modSp mod">
        <pc:chgData name="Michael Feichtinger" userId="739bd946-abae-450a-808d-a6b85f623420" providerId="ADAL" clId="{A6D66ABF-8DDA-445E-AB9B-73B675506DA9}" dt="2023-10-09T08:18:32.006" v="1273" actId="20577"/>
        <pc:sldMkLst>
          <pc:docMk/>
          <pc:sldMk cId="1751444591" sldId="3879"/>
        </pc:sldMkLst>
        <pc:spChg chg="mod">
          <ac:chgData name="Michael Feichtinger" userId="739bd946-abae-450a-808d-a6b85f623420" providerId="ADAL" clId="{A6D66ABF-8DDA-445E-AB9B-73B675506DA9}" dt="2023-10-09T07:56:45.202" v="204" actId="207"/>
          <ac:spMkLst>
            <pc:docMk/>
            <pc:sldMk cId="1751444591" sldId="3879"/>
            <ac:spMk id="3" creationId="{869C3FD2-AF88-4EF1-AFB7-5D31BD5AA0BF}"/>
          </ac:spMkLst>
        </pc:spChg>
        <pc:spChg chg="mod">
          <ac:chgData name="Michael Feichtinger" userId="739bd946-abae-450a-808d-a6b85f623420" providerId="ADAL" clId="{A6D66ABF-8DDA-445E-AB9B-73B675506DA9}" dt="2023-10-09T08:18:32.006" v="1273" actId="20577"/>
          <ac:spMkLst>
            <pc:docMk/>
            <pc:sldMk cId="1751444591" sldId="3879"/>
            <ac:spMk id="7" creationId="{019E80C7-9089-75F5-F9A7-96AF1F03701C}"/>
          </ac:spMkLst>
        </pc:spChg>
      </pc:sldChg>
      <pc:sldChg chg="add">
        <pc:chgData name="Michael Feichtinger" userId="739bd946-abae-450a-808d-a6b85f623420" providerId="ADAL" clId="{A6D66ABF-8DDA-445E-AB9B-73B675506DA9}" dt="2023-10-09T08:01:25.843" v="327"/>
        <pc:sldMkLst>
          <pc:docMk/>
          <pc:sldMk cId="1066792356" sldId="3880"/>
        </pc:sldMkLst>
      </pc:sldChg>
      <pc:sldChg chg="modSp add">
        <pc:chgData name="Michael Feichtinger" userId="739bd946-abae-450a-808d-a6b85f623420" providerId="ADAL" clId="{A6D66ABF-8DDA-445E-AB9B-73B675506DA9}" dt="2023-10-09T08:01:42.776" v="340" actId="20577"/>
        <pc:sldMkLst>
          <pc:docMk/>
          <pc:sldMk cId="2656999399" sldId="3881"/>
        </pc:sldMkLst>
        <pc:spChg chg="mod">
          <ac:chgData name="Michael Feichtinger" userId="739bd946-abae-450a-808d-a6b85f623420" providerId="ADAL" clId="{A6D66ABF-8DDA-445E-AB9B-73B675506DA9}" dt="2023-10-09T08:01:42.776" v="340" actId="20577"/>
          <ac:spMkLst>
            <pc:docMk/>
            <pc:sldMk cId="2656999399" sldId="3881"/>
            <ac:spMk id="5" creationId="{EDD29DCE-CB51-9FDE-A703-4AAE88BB244E}"/>
          </ac:spMkLst>
        </pc:spChg>
      </pc:sldChg>
      <pc:sldChg chg="addSp delSp modSp add mod ord modAnim">
        <pc:chgData name="Michael Feichtinger" userId="739bd946-abae-450a-808d-a6b85f623420" providerId="ADAL" clId="{A6D66ABF-8DDA-445E-AB9B-73B675506DA9}" dt="2023-10-09T08:19:18.695" v="1276"/>
        <pc:sldMkLst>
          <pc:docMk/>
          <pc:sldMk cId="1662897324" sldId="3882"/>
        </pc:sldMkLst>
        <pc:spChg chg="mod">
          <ac:chgData name="Michael Feichtinger" userId="739bd946-abae-450a-808d-a6b85f623420" providerId="ADAL" clId="{A6D66ABF-8DDA-445E-AB9B-73B675506DA9}" dt="2023-10-09T08:04:43.948" v="519" actId="20577"/>
          <ac:spMkLst>
            <pc:docMk/>
            <pc:sldMk cId="1662897324" sldId="3882"/>
            <ac:spMk id="4" creationId="{332E6910-0392-25B2-88BF-0E14C37D63AE}"/>
          </ac:spMkLst>
        </pc:spChg>
        <pc:spChg chg="mod">
          <ac:chgData name="Michael Feichtinger" userId="739bd946-abae-450a-808d-a6b85f623420" providerId="ADAL" clId="{A6D66ABF-8DDA-445E-AB9B-73B675506DA9}" dt="2023-10-09T08:07:35.774" v="607" actId="113"/>
          <ac:spMkLst>
            <pc:docMk/>
            <pc:sldMk cId="1662897324" sldId="3882"/>
            <ac:spMk id="5" creationId="{EDD29DCE-CB51-9FDE-A703-4AAE88BB244E}"/>
          </ac:spMkLst>
        </pc:spChg>
        <pc:picChg chg="add mod">
          <ac:chgData name="Michael Feichtinger" userId="739bd946-abae-450a-808d-a6b85f623420" providerId="ADAL" clId="{A6D66ABF-8DDA-445E-AB9B-73B675506DA9}" dt="2023-10-09T08:07:38.636" v="608" actId="1076"/>
          <ac:picMkLst>
            <pc:docMk/>
            <pc:sldMk cId="1662897324" sldId="3882"/>
            <ac:picMk id="3" creationId="{7B775BC7-47A6-13DD-EE12-B9AE161B9481}"/>
          </ac:picMkLst>
        </pc:picChg>
        <pc:picChg chg="del">
          <ac:chgData name="Michael Feichtinger" userId="739bd946-abae-450a-808d-a6b85f623420" providerId="ADAL" clId="{A6D66ABF-8DDA-445E-AB9B-73B675506DA9}" dt="2023-10-09T08:03:56.185" v="455" actId="478"/>
          <ac:picMkLst>
            <pc:docMk/>
            <pc:sldMk cId="1662897324" sldId="3882"/>
            <ac:picMk id="7" creationId="{1D884154-C644-1860-D77A-AE370C3BBC62}"/>
          </ac:picMkLst>
        </pc:picChg>
      </pc:sldChg>
      <pc:sldChg chg="modSp add mod">
        <pc:chgData name="Michael Feichtinger" userId="739bd946-abae-450a-808d-a6b85f623420" providerId="ADAL" clId="{A6D66ABF-8DDA-445E-AB9B-73B675506DA9}" dt="2023-10-09T08:15:07.292" v="1001" actId="20577"/>
        <pc:sldMkLst>
          <pc:docMk/>
          <pc:sldMk cId="2677591792" sldId="3883"/>
        </pc:sldMkLst>
        <pc:spChg chg="mod">
          <ac:chgData name="Michael Feichtinger" userId="739bd946-abae-450a-808d-a6b85f623420" providerId="ADAL" clId="{A6D66ABF-8DDA-445E-AB9B-73B675506DA9}" dt="2023-10-09T08:13:54.720" v="840" actId="20577"/>
          <ac:spMkLst>
            <pc:docMk/>
            <pc:sldMk cId="2677591792" sldId="3883"/>
            <ac:spMk id="7" creationId="{DA48D759-5BB1-300C-6E83-FCD2B51946E1}"/>
          </ac:spMkLst>
        </pc:spChg>
        <pc:spChg chg="mod">
          <ac:chgData name="Michael Feichtinger" userId="739bd946-abae-450a-808d-a6b85f623420" providerId="ADAL" clId="{A6D66ABF-8DDA-445E-AB9B-73B675506DA9}" dt="2023-10-09T08:15:07.292" v="1001" actId="20577"/>
          <ac:spMkLst>
            <pc:docMk/>
            <pc:sldMk cId="2677591792" sldId="3883"/>
            <ac:spMk id="8" creationId="{395F1CB4-3169-FFF6-7C7A-4F460664D1FA}"/>
          </ac:spMkLst>
        </pc:spChg>
      </pc:sldChg>
      <pc:sldChg chg="add">
        <pc:chgData name="Michael Feichtinger" userId="739bd946-abae-450a-808d-a6b85f623420" providerId="ADAL" clId="{A6D66ABF-8DDA-445E-AB9B-73B675506DA9}" dt="2023-10-09T08:19:25.298" v="1277"/>
        <pc:sldMkLst>
          <pc:docMk/>
          <pc:sldMk cId="3747397083" sldId="3884"/>
        </pc:sldMkLst>
      </pc:sldChg>
    </pc:docChg>
  </pc:docChgLst>
  <pc:docChgLst>
    <pc:chgData name="Michael Feichtinger" userId="S::michaelf91@univie.ac.at::739bd946-abae-450a-808d-a6b85f623420" providerId="AD" clId="Web-{752F4BA9-FBF5-D1BE-259C-401C58E62096}"/>
    <pc:docChg chg="sldOrd">
      <pc:chgData name="Michael Feichtinger" userId="S::michaelf91@univie.ac.at::739bd946-abae-450a-808d-a6b85f623420" providerId="AD" clId="Web-{752F4BA9-FBF5-D1BE-259C-401C58E62096}" dt="2023-06-29T11:25:43.455" v="0"/>
      <pc:docMkLst>
        <pc:docMk/>
      </pc:docMkLst>
      <pc:sldChg chg="ord">
        <pc:chgData name="Michael Feichtinger" userId="S::michaelf91@univie.ac.at::739bd946-abae-450a-808d-a6b85f623420" providerId="AD" clId="Web-{752F4BA9-FBF5-D1BE-259C-401C58E62096}" dt="2023-06-29T11:25:43.455" v="0"/>
        <pc:sldMkLst>
          <pc:docMk/>
          <pc:sldMk cId="2783519994" sldId="3870"/>
        </pc:sldMkLst>
      </pc:sldChg>
    </pc:docChg>
  </pc:docChgLst>
  <pc:docChgLst>
    <pc:chgData name="Michael Feichtinger" userId="739bd946-abae-450a-808d-a6b85f623420" providerId="ADAL" clId="{B5820FA6-C145-436F-85F7-C898D6E2D5C1}"/>
    <pc:docChg chg="undo custSel addSld delSld modSld">
      <pc:chgData name="Michael Feichtinger" userId="739bd946-abae-450a-808d-a6b85f623420" providerId="ADAL" clId="{B5820FA6-C145-436F-85F7-C898D6E2D5C1}" dt="2023-06-28T08:20:26.753" v="6169" actId="2711"/>
      <pc:docMkLst>
        <pc:docMk/>
      </pc:docMkLst>
      <pc:sldChg chg="modSp mod">
        <pc:chgData name="Michael Feichtinger" userId="739bd946-abae-450a-808d-a6b85f623420" providerId="ADAL" clId="{B5820FA6-C145-436F-85F7-C898D6E2D5C1}" dt="2023-06-28T08:20:26.753" v="6169" actId="2711"/>
        <pc:sldMkLst>
          <pc:docMk/>
          <pc:sldMk cId="55160260" sldId="3826"/>
        </pc:sldMkLst>
        <pc:spChg chg="mod">
          <ac:chgData name="Michael Feichtinger" userId="739bd946-abae-450a-808d-a6b85f623420" providerId="ADAL" clId="{B5820FA6-C145-436F-85F7-C898D6E2D5C1}" dt="2023-06-28T06:24:35.719" v="1234" actId="20577"/>
          <ac:spMkLst>
            <pc:docMk/>
            <pc:sldMk cId="55160260" sldId="3826"/>
            <ac:spMk id="3" creationId="{869C3FD2-AF88-4EF1-AFB7-5D31BD5AA0BF}"/>
          </ac:spMkLst>
        </pc:spChg>
        <pc:spChg chg="mod">
          <ac:chgData name="Michael Feichtinger" userId="739bd946-abae-450a-808d-a6b85f623420" providerId="ADAL" clId="{B5820FA6-C145-436F-85F7-C898D6E2D5C1}" dt="2023-06-28T08:20:18.809" v="6167" actId="2711"/>
          <ac:spMkLst>
            <pc:docMk/>
            <pc:sldMk cId="55160260" sldId="3826"/>
            <ac:spMk id="4" creationId="{78C8B647-084C-492D-A242-148BEA5B6823}"/>
          </ac:spMkLst>
        </pc:spChg>
        <pc:spChg chg="mod">
          <ac:chgData name="Michael Feichtinger" userId="739bd946-abae-450a-808d-a6b85f623420" providerId="ADAL" clId="{B5820FA6-C145-436F-85F7-C898D6E2D5C1}" dt="2023-06-28T08:20:22.936" v="6168" actId="2711"/>
          <ac:spMkLst>
            <pc:docMk/>
            <pc:sldMk cId="55160260" sldId="3826"/>
            <ac:spMk id="5" creationId="{A4A2B84E-2163-44C1-99D0-6F162AEA82E9}"/>
          </ac:spMkLst>
        </pc:spChg>
        <pc:spChg chg="mod">
          <ac:chgData name="Michael Feichtinger" userId="739bd946-abae-450a-808d-a6b85f623420" providerId="ADAL" clId="{B5820FA6-C145-436F-85F7-C898D6E2D5C1}" dt="2023-06-28T08:20:26.753" v="6169" actId="2711"/>
          <ac:spMkLst>
            <pc:docMk/>
            <pc:sldMk cId="55160260" sldId="3826"/>
            <ac:spMk id="6" creationId="{88AB1A36-2D6E-4392-AAA4-996FFE03208D}"/>
          </ac:spMkLst>
        </pc:spChg>
        <pc:spChg chg="mod">
          <ac:chgData name="Michael Feichtinger" userId="739bd946-abae-450a-808d-a6b85f623420" providerId="ADAL" clId="{B5820FA6-C145-436F-85F7-C898D6E2D5C1}" dt="2023-06-28T08:00:48.097" v="6150" actId="20577"/>
          <ac:spMkLst>
            <pc:docMk/>
            <pc:sldMk cId="55160260" sldId="3826"/>
            <ac:spMk id="7" creationId="{019E80C7-9089-75F5-F9A7-96AF1F03701C}"/>
          </ac:spMkLst>
        </pc:spChg>
      </pc:sldChg>
      <pc:sldChg chg="delSp mod">
        <pc:chgData name="Michael Feichtinger" userId="739bd946-abae-450a-808d-a6b85f623420" providerId="ADAL" clId="{B5820FA6-C145-436F-85F7-C898D6E2D5C1}" dt="2023-06-28T07:55:43.249" v="6057" actId="478"/>
        <pc:sldMkLst>
          <pc:docMk/>
          <pc:sldMk cId="2604010045" sldId="3837"/>
        </pc:sldMkLst>
        <pc:spChg chg="del">
          <ac:chgData name="Michael Feichtinger" userId="739bd946-abae-450a-808d-a6b85f623420" providerId="ADAL" clId="{B5820FA6-C145-436F-85F7-C898D6E2D5C1}" dt="2023-06-28T07:55:43.249" v="6057" actId="478"/>
          <ac:spMkLst>
            <pc:docMk/>
            <pc:sldMk cId="2604010045" sldId="3837"/>
            <ac:spMk id="2" creationId="{5954B767-1157-8215-48F1-43BB7FD2D149}"/>
          </ac:spMkLst>
        </pc:spChg>
        <pc:spChg chg="del">
          <ac:chgData name="Michael Feichtinger" userId="739bd946-abae-450a-808d-a6b85f623420" providerId="ADAL" clId="{B5820FA6-C145-436F-85F7-C898D6E2D5C1}" dt="2023-06-28T07:55:39.676" v="6055" actId="478"/>
          <ac:spMkLst>
            <pc:docMk/>
            <pc:sldMk cId="2604010045" sldId="3837"/>
            <ac:spMk id="3" creationId="{E0914A75-25C9-2ED7-3093-DA862B64D667}"/>
          </ac:spMkLst>
        </pc:spChg>
        <pc:spChg chg="del">
          <ac:chgData name="Michael Feichtinger" userId="739bd946-abae-450a-808d-a6b85f623420" providerId="ADAL" clId="{B5820FA6-C145-436F-85F7-C898D6E2D5C1}" dt="2023-06-28T07:55:42.045" v="6056" actId="478"/>
          <ac:spMkLst>
            <pc:docMk/>
            <pc:sldMk cId="2604010045" sldId="3837"/>
            <ac:spMk id="4" creationId="{D549DF31-A624-C83A-0679-80B574598DA2}"/>
          </ac:spMkLst>
        </pc:spChg>
      </pc:sldChg>
      <pc:sldChg chg="modAnim">
        <pc:chgData name="Michael Feichtinger" userId="739bd946-abae-450a-808d-a6b85f623420" providerId="ADAL" clId="{B5820FA6-C145-436F-85F7-C898D6E2D5C1}" dt="2023-06-28T08:17:11.864" v="6151"/>
        <pc:sldMkLst>
          <pc:docMk/>
          <pc:sldMk cId="1892867894" sldId="3838"/>
        </pc:sldMkLst>
      </pc:sldChg>
      <pc:sldChg chg="modAnim">
        <pc:chgData name="Michael Feichtinger" userId="739bd946-abae-450a-808d-a6b85f623420" providerId="ADAL" clId="{B5820FA6-C145-436F-85F7-C898D6E2D5C1}" dt="2023-06-28T08:17:41.957" v="6155"/>
        <pc:sldMkLst>
          <pc:docMk/>
          <pc:sldMk cId="2017727902" sldId="3839"/>
        </pc:sldMkLst>
      </pc:sldChg>
      <pc:sldChg chg="modSp mod">
        <pc:chgData name="Michael Feichtinger" userId="739bd946-abae-450a-808d-a6b85f623420" providerId="ADAL" clId="{B5820FA6-C145-436F-85F7-C898D6E2D5C1}" dt="2023-06-28T06:01:14.412" v="151" actId="20577"/>
        <pc:sldMkLst>
          <pc:docMk/>
          <pc:sldMk cId="502580099" sldId="3840"/>
        </pc:sldMkLst>
        <pc:spChg chg="mod">
          <ac:chgData name="Michael Feichtinger" userId="739bd946-abae-450a-808d-a6b85f623420" providerId="ADAL" clId="{B5820FA6-C145-436F-85F7-C898D6E2D5C1}" dt="2023-06-28T06:01:14.412" v="151" actId="20577"/>
          <ac:spMkLst>
            <pc:docMk/>
            <pc:sldMk cId="502580099" sldId="3840"/>
            <ac:spMk id="2" creationId="{E8618DCD-F869-4845-2977-E5B14C29B48D}"/>
          </ac:spMkLst>
        </pc:spChg>
        <pc:spChg chg="mod">
          <ac:chgData name="Michael Feichtinger" userId="739bd946-abae-450a-808d-a6b85f623420" providerId="ADAL" clId="{B5820FA6-C145-436F-85F7-C898D6E2D5C1}" dt="2023-06-28T06:00:40.578" v="138" actId="20577"/>
          <ac:spMkLst>
            <pc:docMk/>
            <pc:sldMk cId="502580099" sldId="3840"/>
            <ac:spMk id="6" creationId="{D829AD60-E3CC-8C2F-ED7E-CD3460F45A24}"/>
          </ac:spMkLst>
        </pc:spChg>
      </pc:sldChg>
      <pc:sldChg chg="modAnim">
        <pc:chgData name="Michael Feichtinger" userId="739bd946-abae-450a-808d-a6b85f623420" providerId="ADAL" clId="{B5820FA6-C145-436F-85F7-C898D6E2D5C1}" dt="2023-06-28T08:17:51.304" v="6156"/>
        <pc:sldMkLst>
          <pc:docMk/>
          <pc:sldMk cId="985998219" sldId="3841"/>
        </pc:sldMkLst>
      </pc:sldChg>
      <pc:sldChg chg="modAnim">
        <pc:chgData name="Michael Feichtinger" userId="739bd946-abae-450a-808d-a6b85f623420" providerId="ADAL" clId="{B5820FA6-C145-436F-85F7-C898D6E2D5C1}" dt="2023-06-28T08:17:55.898" v="6157"/>
        <pc:sldMkLst>
          <pc:docMk/>
          <pc:sldMk cId="631659845" sldId="3842"/>
        </pc:sldMkLst>
      </pc:sldChg>
      <pc:sldChg chg="addSp delSp modSp new mod modClrScheme chgLayout">
        <pc:chgData name="Michael Feichtinger" userId="739bd946-abae-450a-808d-a6b85f623420" providerId="ADAL" clId="{B5820FA6-C145-436F-85F7-C898D6E2D5C1}" dt="2023-06-28T06:04:36.999" v="495" actId="20577"/>
        <pc:sldMkLst>
          <pc:docMk/>
          <pc:sldMk cId="1772149986" sldId="3843"/>
        </pc:sldMkLst>
        <pc:spChg chg="del mod ord">
          <ac:chgData name="Michael Feichtinger" userId="739bd946-abae-450a-808d-a6b85f623420" providerId="ADAL" clId="{B5820FA6-C145-436F-85F7-C898D6E2D5C1}" dt="2023-06-28T05:58:31.073" v="1" actId="700"/>
          <ac:spMkLst>
            <pc:docMk/>
            <pc:sldMk cId="1772149986" sldId="3843"/>
            <ac:spMk id="2" creationId="{FC77CEC2-DA77-456A-292F-21BD3E842069}"/>
          </ac:spMkLst>
        </pc:spChg>
        <pc:spChg chg="mod ord">
          <ac:chgData name="Michael Feichtinger" userId="739bd946-abae-450a-808d-a6b85f623420" providerId="ADAL" clId="{B5820FA6-C145-436F-85F7-C898D6E2D5C1}" dt="2023-06-28T05:58:31.073" v="1" actId="700"/>
          <ac:spMkLst>
            <pc:docMk/>
            <pc:sldMk cId="1772149986" sldId="3843"/>
            <ac:spMk id="3" creationId="{11A5CF39-6FD2-F525-2B75-66E9FAC2CEFB}"/>
          </ac:spMkLst>
        </pc:spChg>
        <pc:spChg chg="mod ord">
          <ac:chgData name="Michael Feichtinger" userId="739bd946-abae-450a-808d-a6b85f623420" providerId="ADAL" clId="{B5820FA6-C145-436F-85F7-C898D6E2D5C1}" dt="2023-06-28T05:58:31.073" v="1" actId="700"/>
          <ac:spMkLst>
            <pc:docMk/>
            <pc:sldMk cId="1772149986" sldId="3843"/>
            <ac:spMk id="4" creationId="{C102FF31-FAC4-CC48-0A27-94501B4187FE}"/>
          </ac:spMkLst>
        </pc:spChg>
        <pc:spChg chg="mod ord">
          <ac:chgData name="Michael Feichtinger" userId="739bd946-abae-450a-808d-a6b85f623420" providerId="ADAL" clId="{B5820FA6-C145-436F-85F7-C898D6E2D5C1}" dt="2023-06-28T05:58:31.073" v="1" actId="700"/>
          <ac:spMkLst>
            <pc:docMk/>
            <pc:sldMk cId="1772149986" sldId="3843"/>
            <ac:spMk id="5" creationId="{14015B89-7D77-5175-AC9B-8FE13A133E36}"/>
          </ac:spMkLst>
        </pc:spChg>
        <pc:spChg chg="del mod ord">
          <ac:chgData name="Michael Feichtinger" userId="739bd946-abae-450a-808d-a6b85f623420" providerId="ADAL" clId="{B5820FA6-C145-436F-85F7-C898D6E2D5C1}" dt="2023-06-28T05:58:31.073" v="1" actId="700"/>
          <ac:spMkLst>
            <pc:docMk/>
            <pc:sldMk cId="1772149986" sldId="3843"/>
            <ac:spMk id="6" creationId="{0C0573A3-F558-A76E-9E37-ED5C021492FA}"/>
          </ac:spMkLst>
        </pc:spChg>
        <pc:spChg chg="add mod ord">
          <ac:chgData name="Michael Feichtinger" userId="739bd946-abae-450a-808d-a6b85f623420" providerId="ADAL" clId="{B5820FA6-C145-436F-85F7-C898D6E2D5C1}" dt="2023-06-28T06:01:47.261" v="222" actId="20577"/>
          <ac:spMkLst>
            <pc:docMk/>
            <pc:sldMk cId="1772149986" sldId="3843"/>
            <ac:spMk id="7" creationId="{860EABC2-386E-9FAC-3C9C-366D0AF01860}"/>
          </ac:spMkLst>
        </pc:spChg>
        <pc:spChg chg="add mod ord">
          <ac:chgData name="Michael Feichtinger" userId="739bd946-abae-450a-808d-a6b85f623420" providerId="ADAL" clId="{B5820FA6-C145-436F-85F7-C898D6E2D5C1}" dt="2023-06-28T06:04:36.999" v="495" actId="20577"/>
          <ac:spMkLst>
            <pc:docMk/>
            <pc:sldMk cId="1772149986" sldId="3843"/>
            <ac:spMk id="8" creationId="{D37E6554-FE15-2444-5AC1-2D13908A3E57}"/>
          </ac:spMkLst>
        </pc:spChg>
      </pc:sldChg>
      <pc:sldChg chg="addSp delSp modSp new mod modClrScheme chgLayout">
        <pc:chgData name="Michael Feichtinger" userId="739bd946-abae-450a-808d-a6b85f623420" providerId="ADAL" clId="{B5820FA6-C145-436F-85F7-C898D6E2D5C1}" dt="2023-06-28T07:55:52.565" v="6060" actId="478"/>
        <pc:sldMkLst>
          <pc:docMk/>
          <pc:sldMk cId="1607792334" sldId="3844"/>
        </pc:sldMkLst>
        <pc:spChg chg="del mod ord">
          <ac:chgData name="Michael Feichtinger" userId="739bd946-abae-450a-808d-a6b85f623420" providerId="ADAL" clId="{B5820FA6-C145-436F-85F7-C898D6E2D5C1}" dt="2023-06-28T06:04:13.117" v="471" actId="700"/>
          <ac:spMkLst>
            <pc:docMk/>
            <pc:sldMk cId="1607792334" sldId="3844"/>
            <ac:spMk id="2" creationId="{AAC271C1-02EA-F778-F907-C6F51338C2CA}"/>
          </ac:spMkLst>
        </pc:spChg>
        <pc:spChg chg="del mod ord">
          <ac:chgData name="Michael Feichtinger" userId="739bd946-abae-450a-808d-a6b85f623420" providerId="ADAL" clId="{B5820FA6-C145-436F-85F7-C898D6E2D5C1}" dt="2023-06-28T06:04:13.117" v="471" actId="700"/>
          <ac:spMkLst>
            <pc:docMk/>
            <pc:sldMk cId="1607792334" sldId="3844"/>
            <ac:spMk id="3" creationId="{7A8E679D-8850-AFB6-AF0D-1856A356E3F2}"/>
          </ac:spMkLst>
        </pc:spChg>
        <pc:spChg chg="del mod ord">
          <ac:chgData name="Michael Feichtinger" userId="739bd946-abae-450a-808d-a6b85f623420" providerId="ADAL" clId="{B5820FA6-C145-436F-85F7-C898D6E2D5C1}" dt="2023-06-28T07:55:49.373" v="6058" actId="478"/>
          <ac:spMkLst>
            <pc:docMk/>
            <pc:sldMk cId="1607792334" sldId="3844"/>
            <ac:spMk id="4" creationId="{1F42D5E0-AC72-9C89-0BEF-0DEBB4253338}"/>
          </ac:spMkLst>
        </pc:spChg>
        <pc:spChg chg="del mod ord">
          <ac:chgData name="Michael Feichtinger" userId="739bd946-abae-450a-808d-a6b85f623420" providerId="ADAL" clId="{B5820FA6-C145-436F-85F7-C898D6E2D5C1}" dt="2023-06-28T07:55:51.198" v="6059" actId="478"/>
          <ac:spMkLst>
            <pc:docMk/>
            <pc:sldMk cId="1607792334" sldId="3844"/>
            <ac:spMk id="5" creationId="{284C2B65-F524-5146-5D83-367F798BE1B8}"/>
          </ac:spMkLst>
        </pc:spChg>
        <pc:spChg chg="del mod ord">
          <ac:chgData name="Michael Feichtinger" userId="739bd946-abae-450a-808d-a6b85f623420" providerId="ADAL" clId="{B5820FA6-C145-436F-85F7-C898D6E2D5C1}" dt="2023-06-28T07:55:52.565" v="6060" actId="478"/>
          <ac:spMkLst>
            <pc:docMk/>
            <pc:sldMk cId="1607792334" sldId="3844"/>
            <ac:spMk id="6" creationId="{5D24BE70-A0E2-4F90-5E33-07AD617FE69F}"/>
          </ac:spMkLst>
        </pc:spChg>
        <pc:spChg chg="add del mod ord">
          <ac:chgData name="Michael Feichtinger" userId="739bd946-abae-450a-808d-a6b85f623420" providerId="ADAL" clId="{B5820FA6-C145-436F-85F7-C898D6E2D5C1}" dt="2023-06-28T06:04:24.873" v="472" actId="700"/>
          <ac:spMkLst>
            <pc:docMk/>
            <pc:sldMk cId="1607792334" sldId="3844"/>
            <ac:spMk id="7" creationId="{ED551149-652C-1446-68BF-A3C3D4727B66}"/>
          </ac:spMkLst>
        </pc:spChg>
        <pc:spChg chg="add del mod ord">
          <ac:chgData name="Michael Feichtinger" userId="739bd946-abae-450a-808d-a6b85f623420" providerId="ADAL" clId="{B5820FA6-C145-436F-85F7-C898D6E2D5C1}" dt="2023-06-28T06:04:24.873" v="472" actId="700"/>
          <ac:spMkLst>
            <pc:docMk/>
            <pc:sldMk cId="1607792334" sldId="3844"/>
            <ac:spMk id="8" creationId="{15CE9A3E-E679-56C7-B01A-3D6087A7FE67}"/>
          </ac:spMkLst>
        </pc:spChg>
        <pc:spChg chg="add mod ord">
          <ac:chgData name="Michael Feichtinger" userId="739bd946-abae-450a-808d-a6b85f623420" providerId="ADAL" clId="{B5820FA6-C145-436F-85F7-C898D6E2D5C1}" dt="2023-06-28T06:04:29.065" v="494" actId="20577"/>
          <ac:spMkLst>
            <pc:docMk/>
            <pc:sldMk cId="1607792334" sldId="3844"/>
            <ac:spMk id="9" creationId="{67FC9DBE-9EA9-FB51-F264-22425D71061F}"/>
          </ac:spMkLst>
        </pc:spChg>
        <pc:spChg chg="add mod ord">
          <ac:chgData name="Michael Feichtinger" userId="739bd946-abae-450a-808d-a6b85f623420" providerId="ADAL" clId="{B5820FA6-C145-436F-85F7-C898D6E2D5C1}" dt="2023-06-28T06:04:24.873" v="472" actId="700"/>
          <ac:spMkLst>
            <pc:docMk/>
            <pc:sldMk cId="1607792334" sldId="3844"/>
            <ac:spMk id="10" creationId="{AB60A633-957E-3E8B-9A70-39994E7442C1}"/>
          </ac:spMkLst>
        </pc:spChg>
      </pc:sldChg>
      <pc:sldChg chg="addSp delSp modSp new mod modClrScheme modAnim chgLayout">
        <pc:chgData name="Michael Feichtinger" userId="739bd946-abae-450a-808d-a6b85f623420" providerId="ADAL" clId="{B5820FA6-C145-436F-85F7-C898D6E2D5C1}" dt="2023-06-28T08:18:04.372" v="6158"/>
        <pc:sldMkLst>
          <pc:docMk/>
          <pc:sldMk cId="1458874658" sldId="3845"/>
        </pc:sldMkLst>
        <pc:spChg chg="del mod ord">
          <ac:chgData name="Michael Feichtinger" userId="739bd946-abae-450a-808d-a6b85f623420" providerId="ADAL" clId="{B5820FA6-C145-436F-85F7-C898D6E2D5C1}" dt="2023-06-28T06:05:51.960" v="497" actId="700"/>
          <ac:spMkLst>
            <pc:docMk/>
            <pc:sldMk cId="1458874658" sldId="3845"/>
            <ac:spMk id="2" creationId="{7CF0C00B-3B01-2B85-6633-59D6FCF69C85}"/>
          </ac:spMkLst>
        </pc:spChg>
        <pc:spChg chg="del mod ord">
          <ac:chgData name="Michael Feichtinger" userId="739bd946-abae-450a-808d-a6b85f623420" providerId="ADAL" clId="{B5820FA6-C145-436F-85F7-C898D6E2D5C1}" dt="2023-06-28T06:05:51.960" v="497" actId="700"/>
          <ac:spMkLst>
            <pc:docMk/>
            <pc:sldMk cId="1458874658" sldId="3845"/>
            <ac:spMk id="3" creationId="{5C9D0D13-B0CD-3969-BFB2-2F8A0C3AD154}"/>
          </ac:spMkLst>
        </pc:spChg>
        <pc:spChg chg="add mod ord">
          <ac:chgData name="Michael Feichtinger" userId="739bd946-abae-450a-808d-a6b85f623420" providerId="ADAL" clId="{B5820FA6-C145-436F-85F7-C898D6E2D5C1}" dt="2023-06-28T06:05:59.583" v="519" actId="20577"/>
          <ac:spMkLst>
            <pc:docMk/>
            <pc:sldMk cId="1458874658" sldId="3845"/>
            <ac:spMk id="4" creationId="{5EA74EDC-29D8-7ECE-0365-67737C9E4493}"/>
          </ac:spMkLst>
        </pc:spChg>
        <pc:spChg chg="add mod ord">
          <ac:chgData name="Michael Feichtinger" userId="739bd946-abae-450a-808d-a6b85f623420" providerId="ADAL" clId="{B5820FA6-C145-436F-85F7-C898D6E2D5C1}" dt="2023-06-28T06:07:22.467" v="531"/>
          <ac:spMkLst>
            <pc:docMk/>
            <pc:sldMk cId="1458874658" sldId="3845"/>
            <ac:spMk id="5" creationId="{2AE967BC-A7A4-AE6D-515D-815CC3B7C6F0}"/>
          </ac:spMkLst>
        </pc:spChg>
      </pc:sldChg>
      <pc:sldChg chg="addSp delSp modSp new mod modClrScheme chgLayout">
        <pc:chgData name="Michael Feichtinger" userId="739bd946-abae-450a-808d-a6b85f623420" providerId="ADAL" clId="{B5820FA6-C145-436F-85F7-C898D6E2D5C1}" dt="2023-06-28T06:12:18.180" v="772" actId="20577"/>
        <pc:sldMkLst>
          <pc:docMk/>
          <pc:sldMk cId="1206281047" sldId="3846"/>
        </pc:sldMkLst>
        <pc:spChg chg="del mod ord">
          <ac:chgData name="Michael Feichtinger" userId="739bd946-abae-450a-808d-a6b85f623420" providerId="ADAL" clId="{B5820FA6-C145-436F-85F7-C898D6E2D5C1}" dt="2023-06-28T06:08:36.173" v="533" actId="700"/>
          <ac:spMkLst>
            <pc:docMk/>
            <pc:sldMk cId="1206281047" sldId="3846"/>
            <ac:spMk id="2" creationId="{C707BE88-BA19-2A71-44E9-874B5A87AA5C}"/>
          </ac:spMkLst>
        </pc:spChg>
        <pc:spChg chg="mod ord">
          <ac:chgData name="Michael Feichtinger" userId="739bd946-abae-450a-808d-a6b85f623420" providerId="ADAL" clId="{B5820FA6-C145-436F-85F7-C898D6E2D5C1}" dt="2023-06-28T06:08:36.173" v="533" actId="700"/>
          <ac:spMkLst>
            <pc:docMk/>
            <pc:sldMk cId="1206281047" sldId="3846"/>
            <ac:spMk id="3" creationId="{7A61EC58-F10A-2206-3141-6346B51756C0}"/>
          </ac:spMkLst>
        </pc:spChg>
        <pc:spChg chg="mod ord">
          <ac:chgData name="Michael Feichtinger" userId="739bd946-abae-450a-808d-a6b85f623420" providerId="ADAL" clId="{B5820FA6-C145-436F-85F7-C898D6E2D5C1}" dt="2023-06-28T06:08:36.173" v="533" actId="700"/>
          <ac:spMkLst>
            <pc:docMk/>
            <pc:sldMk cId="1206281047" sldId="3846"/>
            <ac:spMk id="4" creationId="{47930A9B-437F-A322-9D64-934BA611B57A}"/>
          </ac:spMkLst>
        </pc:spChg>
        <pc:spChg chg="mod ord">
          <ac:chgData name="Michael Feichtinger" userId="739bd946-abae-450a-808d-a6b85f623420" providerId="ADAL" clId="{B5820FA6-C145-436F-85F7-C898D6E2D5C1}" dt="2023-06-28T06:08:36.173" v="533" actId="700"/>
          <ac:spMkLst>
            <pc:docMk/>
            <pc:sldMk cId="1206281047" sldId="3846"/>
            <ac:spMk id="5" creationId="{BDDB07BA-32B7-6B94-7465-9B911E19B48D}"/>
          </ac:spMkLst>
        </pc:spChg>
        <pc:spChg chg="del mod ord">
          <ac:chgData name="Michael Feichtinger" userId="739bd946-abae-450a-808d-a6b85f623420" providerId="ADAL" clId="{B5820FA6-C145-436F-85F7-C898D6E2D5C1}" dt="2023-06-28T06:08:36.173" v="533" actId="700"/>
          <ac:spMkLst>
            <pc:docMk/>
            <pc:sldMk cId="1206281047" sldId="3846"/>
            <ac:spMk id="6" creationId="{5BED85AF-0A76-38C9-12E6-3556F47017E5}"/>
          </ac:spMkLst>
        </pc:spChg>
        <pc:spChg chg="add mod ord">
          <ac:chgData name="Michael Feichtinger" userId="739bd946-abae-450a-808d-a6b85f623420" providerId="ADAL" clId="{B5820FA6-C145-436F-85F7-C898D6E2D5C1}" dt="2023-06-28T06:11:25.620" v="757" actId="20577"/>
          <ac:spMkLst>
            <pc:docMk/>
            <pc:sldMk cId="1206281047" sldId="3846"/>
            <ac:spMk id="7" creationId="{B5F5300C-2D0F-CD00-97CC-C09900157EC5}"/>
          </ac:spMkLst>
        </pc:spChg>
        <pc:spChg chg="add mod ord">
          <ac:chgData name="Michael Feichtinger" userId="739bd946-abae-450a-808d-a6b85f623420" providerId="ADAL" clId="{B5820FA6-C145-436F-85F7-C898D6E2D5C1}" dt="2023-06-28T06:12:18.180" v="772" actId="20577"/>
          <ac:spMkLst>
            <pc:docMk/>
            <pc:sldMk cId="1206281047" sldId="3846"/>
            <ac:spMk id="8" creationId="{28E4731D-7BD8-DF3E-7C94-A7798C456FC3}"/>
          </ac:spMkLst>
        </pc:spChg>
      </pc:sldChg>
      <pc:sldChg chg="modSp add mod">
        <pc:chgData name="Michael Feichtinger" userId="739bd946-abae-450a-808d-a6b85f623420" providerId="ADAL" clId="{B5820FA6-C145-436F-85F7-C898D6E2D5C1}" dt="2023-06-28T07:10:09.252" v="3886" actId="20577"/>
        <pc:sldMkLst>
          <pc:docMk/>
          <pc:sldMk cId="291291372" sldId="3847"/>
        </pc:sldMkLst>
        <pc:spChg chg="mod">
          <ac:chgData name="Michael Feichtinger" userId="739bd946-abae-450a-808d-a6b85f623420" providerId="ADAL" clId="{B5820FA6-C145-436F-85F7-C898D6E2D5C1}" dt="2023-06-28T06:12:27.381" v="791" actId="20577"/>
          <ac:spMkLst>
            <pc:docMk/>
            <pc:sldMk cId="291291372" sldId="3847"/>
            <ac:spMk id="7" creationId="{B5F5300C-2D0F-CD00-97CC-C09900157EC5}"/>
          </ac:spMkLst>
        </pc:spChg>
        <pc:spChg chg="mod">
          <ac:chgData name="Michael Feichtinger" userId="739bd946-abae-450a-808d-a6b85f623420" providerId="ADAL" clId="{B5820FA6-C145-436F-85F7-C898D6E2D5C1}" dt="2023-06-28T07:10:09.252" v="3886" actId="20577"/>
          <ac:spMkLst>
            <pc:docMk/>
            <pc:sldMk cId="291291372" sldId="3847"/>
            <ac:spMk id="8" creationId="{28E4731D-7BD8-DF3E-7C94-A7798C456FC3}"/>
          </ac:spMkLst>
        </pc:spChg>
      </pc:sldChg>
      <pc:sldChg chg="addSp delSp modSp new mod modClrScheme chgLayout">
        <pc:chgData name="Michael Feichtinger" userId="739bd946-abae-450a-808d-a6b85f623420" providerId="ADAL" clId="{B5820FA6-C145-436F-85F7-C898D6E2D5C1}" dt="2023-06-28T07:55:59.219" v="6063" actId="478"/>
        <pc:sldMkLst>
          <pc:docMk/>
          <pc:sldMk cId="468811600" sldId="3848"/>
        </pc:sldMkLst>
        <pc:spChg chg="del mod ord">
          <ac:chgData name="Michael Feichtinger" userId="739bd946-abae-450a-808d-a6b85f623420" providerId="ADAL" clId="{B5820FA6-C145-436F-85F7-C898D6E2D5C1}" dt="2023-06-28T06:14:06.105" v="908" actId="700"/>
          <ac:spMkLst>
            <pc:docMk/>
            <pc:sldMk cId="468811600" sldId="3848"/>
            <ac:spMk id="2" creationId="{9A010FBE-A2BB-B369-8196-3713DCE3B375}"/>
          </ac:spMkLst>
        </pc:spChg>
        <pc:spChg chg="del mod ord">
          <ac:chgData name="Michael Feichtinger" userId="739bd946-abae-450a-808d-a6b85f623420" providerId="ADAL" clId="{B5820FA6-C145-436F-85F7-C898D6E2D5C1}" dt="2023-06-28T06:14:06.105" v="908" actId="700"/>
          <ac:spMkLst>
            <pc:docMk/>
            <pc:sldMk cId="468811600" sldId="3848"/>
            <ac:spMk id="3" creationId="{F87D391A-3A91-E257-9910-71A5C93A45DE}"/>
          </ac:spMkLst>
        </pc:spChg>
        <pc:spChg chg="del mod ord">
          <ac:chgData name="Michael Feichtinger" userId="739bd946-abae-450a-808d-a6b85f623420" providerId="ADAL" clId="{B5820FA6-C145-436F-85F7-C898D6E2D5C1}" dt="2023-06-28T07:55:57.500" v="6062" actId="478"/>
          <ac:spMkLst>
            <pc:docMk/>
            <pc:sldMk cId="468811600" sldId="3848"/>
            <ac:spMk id="4" creationId="{92B9953C-9E05-ACFD-054E-DB62E1499BBB}"/>
          </ac:spMkLst>
        </pc:spChg>
        <pc:spChg chg="del mod ord">
          <ac:chgData name="Michael Feichtinger" userId="739bd946-abae-450a-808d-a6b85f623420" providerId="ADAL" clId="{B5820FA6-C145-436F-85F7-C898D6E2D5C1}" dt="2023-06-28T07:55:56.108" v="6061" actId="478"/>
          <ac:spMkLst>
            <pc:docMk/>
            <pc:sldMk cId="468811600" sldId="3848"/>
            <ac:spMk id="5" creationId="{59C5C474-5226-0996-5352-1067A359BAF0}"/>
          </ac:spMkLst>
        </pc:spChg>
        <pc:spChg chg="del mod ord">
          <ac:chgData name="Michael Feichtinger" userId="739bd946-abae-450a-808d-a6b85f623420" providerId="ADAL" clId="{B5820FA6-C145-436F-85F7-C898D6E2D5C1}" dt="2023-06-28T07:55:59.219" v="6063" actId="478"/>
          <ac:spMkLst>
            <pc:docMk/>
            <pc:sldMk cId="468811600" sldId="3848"/>
            <ac:spMk id="6" creationId="{31ED26E0-C3B1-1759-1C3B-65E9329022D1}"/>
          </ac:spMkLst>
        </pc:spChg>
        <pc:spChg chg="add mod ord">
          <ac:chgData name="Michael Feichtinger" userId="739bd946-abae-450a-808d-a6b85f623420" providerId="ADAL" clId="{B5820FA6-C145-436F-85F7-C898D6E2D5C1}" dt="2023-06-28T06:14:22.173" v="944" actId="20577"/>
          <ac:spMkLst>
            <pc:docMk/>
            <pc:sldMk cId="468811600" sldId="3848"/>
            <ac:spMk id="7" creationId="{05F5EF1E-59A5-8250-25A2-82856695F53E}"/>
          </ac:spMkLst>
        </pc:spChg>
        <pc:spChg chg="add mod ord">
          <ac:chgData name="Michael Feichtinger" userId="739bd946-abae-450a-808d-a6b85f623420" providerId="ADAL" clId="{B5820FA6-C145-436F-85F7-C898D6E2D5C1}" dt="2023-06-28T06:14:06.105" v="908" actId="700"/>
          <ac:spMkLst>
            <pc:docMk/>
            <pc:sldMk cId="468811600" sldId="3848"/>
            <ac:spMk id="8" creationId="{E55CBA7D-CC88-FE4C-536E-F17FC760286D}"/>
          </ac:spMkLst>
        </pc:spChg>
      </pc:sldChg>
      <pc:sldChg chg="addSp delSp modSp new mod modClrScheme modAnim chgLayout">
        <pc:chgData name="Michael Feichtinger" userId="739bd946-abae-450a-808d-a6b85f623420" providerId="ADAL" clId="{B5820FA6-C145-436F-85F7-C898D6E2D5C1}" dt="2023-06-28T08:18:17.840" v="6159"/>
        <pc:sldMkLst>
          <pc:docMk/>
          <pc:sldMk cId="2962394673" sldId="3849"/>
        </pc:sldMkLst>
        <pc:spChg chg="del mod ord">
          <ac:chgData name="Michael Feichtinger" userId="739bd946-abae-450a-808d-a6b85f623420" providerId="ADAL" clId="{B5820FA6-C145-436F-85F7-C898D6E2D5C1}" dt="2023-06-28T06:14:35.077" v="946" actId="700"/>
          <ac:spMkLst>
            <pc:docMk/>
            <pc:sldMk cId="2962394673" sldId="3849"/>
            <ac:spMk id="2" creationId="{6600B8F2-A04A-E267-2589-029C16CA5F53}"/>
          </ac:spMkLst>
        </pc:spChg>
        <pc:spChg chg="del mod ord">
          <ac:chgData name="Michael Feichtinger" userId="739bd946-abae-450a-808d-a6b85f623420" providerId="ADAL" clId="{B5820FA6-C145-436F-85F7-C898D6E2D5C1}" dt="2023-06-28T06:14:35.077" v="946" actId="700"/>
          <ac:spMkLst>
            <pc:docMk/>
            <pc:sldMk cId="2962394673" sldId="3849"/>
            <ac:spMk id="3" creationId="{14BD8147-093A-9518-4BD2-8211206DD26F}"/>
          </ac:spMkLst>
        </pc:spChg>
        <pc:spChg chg="add mod ord">
          <ac:chgData name="Michael Feichtinger" userId="739bd946-abae-450a-808d-a6b85f623420" providerId="ADAL" clId="{B5820FA6-C145-436F-85F7-C898D6E2D5C1}" dt="2023-06-28T06:22:42.839" v="1184" actId="20577"/>
          <ac:spMkLst>
            <pc:docMk/>
            <pc:sldMk cId="2962394673" sldId="3849"/>
            <ac:spMk id="4" creationId="{D527C875-5303-50B7-AAD9-3B8D551CE741}"/>
          </ac:spMkLst>
        </pc:spChg>
        <pc:spChg chg="add mod ord">
          <ac:chgData name="Michael Feichtinger" userId="739bd946-abae-450a-808d-a6b85f623420" providerId="ADAL" clId="{B5820FA6-C145-436F-85F7-C898D6E2D5C1}" dt="2023-06-28T06:18:04.482" v="1170" actId="14100"/>
          <ac:spMkLst>
            <pc:docMk/>
            <pc:sldMk cId="2962394673" sldId="3849"/>
            <ac:spMk id="5" creationId="{0ADDF4DC-926E-8D81-289A-332EDD420C90}"/>
          </ac:spMkLst>
        </pc:spChg>
        <pc:picChg chg="add del mod">
          <ac:chgData name="Michael Feichtinger" userId="739bd946-abae-450a-808d-a6b85f623420" providerId="ADAL" clId="{B5820FA6-C145-436F-85F7-C898D6E2D5C1}" dt="2023-06-28T06:20:08.266" v="1175" actId="478"/>
          <ac:picMkLst>
            <pc:docMk/>
            <pc:sldMk cId="2962394673" sldId="3849"/>
            <ac:picMk id="6" creationId="{24143BC5-5640-884F-0D67-330CD552503A}"/>
          </ac:picMkLst>
        </pc:picChg>
        <pc:picChg chg="add del mod">
          <ac:chgData name="Michael Feichtinger" userId="739bd946-abae-450a-808d-a6b85f623420" providerId="ADAL" clId="{B5820FA6-C145-436F-85F7-C898D6E2D5C1}" dt="2023-06-28T06:22:15.953" v="1179" actId="478"/>
          <ac:picMkLst>
            <pc:docMk/>
            <pc:sldMk cId="2962394673" sldId="3849"/>
            <ac:picMk id="8" creationId="{3600D4F8-FCBF-F3A9-A5B6-1C2F423F6879}"/>
          </ac:picMkLst>
        </pc:picChg>
        <pc:picChg chg="add mod">
          <ac:chgData name="Michael Feichtinger" userId="739bd946-abae-450a-808d-a6b85f623420" providerId="ADAL" clId="{B5820FA6-C145-436F-85F7-C898D6E2D5C1}" dt="2023-06-28T06:22:30.152" v="1182" actId="1076"/>
          <ac:picMkLst>
            <pc:docMk/>
            <pc:sldMk cId="2962394673" sldId="3849"/>
            <ac:picMk id="10" creationId="{239CBEDA-8410-BB41-02D6-E2BAA628027A}"/>
          </ac:picMkLst>
        </pc:picChg>
      </pc:sldChg>
      <pc:sldChg chg="addSp delSp modSp new mod modClrScheme chgLayout">
        <pc:chgData name="Michael Feichtinger" userId="739bd946-abae-450a-808d-a6b85f623420" providerId="ADAL" clId="{B5820FA6-C145-436F-85F7-C898D6E2D5C1}" dt="2023-06-28T06:23:33.073" v="1218" actId="122"/>
        <pc:sldMkLst>
          <pc:docMk/>
          <pc:sldMk cId="3382045310" sldId="3850"/>
        </pc:sldMkLst>
        <pc:spChg chg="del mod ord">
          <ac:chgData name="Michael Feichtinger" userId="739bd946-abae-450a-808d-a6b85f623420" providerId="ADAL" clId="{B5820FA6-C145-436F-85F7-C898D6E2D5C1}" dt="2023-06-28T06:23:17.610" v="1186" actId="700"/>
          <ac:spMkLst>
            <pc:docMk/>
            <pc:sldMk cId="3382045310" sldId="3850"/>
            <ac:spMk id="2" creationId="{88CB0A9A-3778-30F2-F6EF-BF0333F36404}"/>
          </ac:spMkLst>
        </pc:spChg>
        <pc:spChg chg="mod ord">
          <ac:chgData name="Michael Feichtinger" userId="739bd946-abae-450a-808d-a6b85f623420" providerId="ADAL" clId="{B5820FA6-C145-436F-85F7-C898D6E2D5C1}" dt="2023-06-28T06:23:17.610" v="1186" actId="700"/>
          <ac:spMkLst>
            <pc:docMk/>
            <pc:sldMk cId="3382045310" sldId="3850"/>
            <ac:spMk id="3" creationId="{AD99AD96-775B-8AF6-4C7A-F55384FE6501}"/>
          </ac:spMkLst>
        </pc:spChg>
        <pc:spChg chg="mod ord">
          <ac:chgData name="Michael Feichtinger" userId="739bd946-abae-450a-808d-a6b85f623420" providerId="ADAL" clId="{B5820FA6-C145-436F-85F7-C898D6E2D5C1}" dt="2023-06-28T06:23:17.610" v="1186" actId="700"/>
          <ac:spMkLst>
            <pc:docMk/>
            <pc:sldMk cId="3382045310" sldId="3850"/>
            <ac:spMk id="4" creationId="{378DA814-D7D5-F835-0C93-4E0A91692188}"/>
          </ac:spMkLst>
        </pc:spChg>
        <pc:spChg chg="mod ord">
          <ac:chgData name="Michael Feichtinger" userId="739bd946-abae-450a-808d-a6b85f623420" providerId="ADAL" clId="{B5820FA6-C145-436F-85F7-C898D6E2D5C1}" dt="2023-06-28T06:23:17.610" v="1186" actId="700"/>
          <ac:spMkLst>
            <pc:docMk/>
            <pc:sldMk cId="3382045310" sldId="3850"/>
            <ac:spMk id="5" creationId="{B48BF2F5-C5BB-9158-2432-CD3D30034FF3}"/>
          </ac:spMkLst>
        </pc:spChg>
        <pc:spChg chg="del">
          <ac:chgData name="Michael Feichtinger" userId="739bd946-abae-450a-808d-a6b85f623420" providerId="ADAL" clId="{B5820FA6-C145-436F-85F7-C898D6E2D5C1}" dt="2023-06-28T06:23:17.610" v="1186" actId="700"/>
          <ac:spMkLst>
            <pc:docMk/>
            <pc:sldMk cId="3382045310" sldId="3850"/>
            <ac:spMk id="6" creationId="{0BFB39DD-74FA-AD30-CB14-45CE477BE7AB}"/>
          </ac:spMkLst>
        </pc:spChg>
        <pc:spChg chg="add mod ord">
          <ac:chgData name="Michael Feichtinger" userId="739bd946-abae-450a-808d-a6b85f623420" providerId="ADAL" clId="{B5820FA6-C145-436F-85F7-C898D6E2D5C1}" dt="2023-06-28T06:23:33.073" v="1218" actId="122"/>
          <ac:spMkLst>
            <pc:docMk/>
            <pc:sldMk cId="3382045310" sldId="3850"/>
            <ac:spMk id="7" creationId="{081DBC8C-C9B3-FDDE-3348-E130C3310188}"/>
          </ac:spMkLst>
        </pc:spChg>
      </pc:sldChg>
      <pc:sldChg chg="addSp delSp modSp new mod modClrScheme chgLayout">
        <pc:chgData name="Michael Feichtinger" userId="739bd946-abae-450a-808d-a6b85f623420" providerId="ADAL" clId="{B5820FA6-C145-436F-85F7-C898D6E2D5C1}" dt="2023-06-28T08:00:23.757" v="6146" actId="20577"/>
        <pc:sldMkLst>
          <pc:docMk/>
          <pc:sldMk cId="247769725" sldId="3851"/>
        </pc:sldMkLst>
        <pc:spChg chg="del mod ord">
          <ac:chgData name="Michael Feichtinger" userId="739bd946-abae-450a-808d-a6b85f623420" providerId="ADAL" clId="{B5820FA6-C145-436F-85F7-C898D6E2D5C1}" dt="2023-06-28T06:24:07.616" v="1220" actId="700"/>
          <ac:spMkLst>
            <pc:docMk/>
            <pc:sldMk cId="247769725" sldId="3851"/>
            <ac:spMk id="2" creationId="{04AD43AD-587F-CF31-4ED3-53B1B96A2BAD}"/>
          </ac:spMkLst>
        </pc:spChg>
        <pc:spChg chg="mod ord">
          <ac:chgData name="Michael Feichtinger" userId="739bd946-abae-450a-808d-a6b85f623420" providerId="ADAL" clId="{B5820FA6-C145-436F-85F7-C898D6E2D5C1}" dt="2023-06-28T06:24:07.616" v="1220" actId="700"/>
          <ac:spMkLst>
            <pc:docMk/>
            <pc:sldMk cId="247769725" sldId="3851"/>
            <ac:spMk id="3" creationId="{DA49D1B4-0D9E-44A9-666D-08E02D7B7C3B}"/>
          </ac:spMkLst>
        </pc:spChg>
        <pc:spChg chg="mod ord">
          <ac:chgData name="Michael Feichtinger" userId="739bd946-abae-450a-808d-a6b85f623420" providerId="ADAL" clId="{B5820FA6-C145-436F-85F7-C898D6E2D5C1}" dt="2023-06-28T06:24:07.616" v="1220" actId="700"/>
          <ac:spMkLst>
            <pc:docMk/>
            <pc:sldMk cId="247769725" sldId="3851"/>
            <ac:spMk id="4" creationId="{18786F98-E1B9-05EC-551E-F16EB8EFBAFD}"/>
          </ac:spMkLst>
        </pc:spChg>
        <pc:spChg chg="mod ord">
          <ac:chgData name="Michael Feichtinger" userId="739bd946-abae-450a-808d-a6b85f623420" providerId="ADAL" clId="{B5820FA6-C145-436F-85F7-C898D6E2D5C1}" dt="2023-06-28T06:24:07.616" v="1220" actId="700"/>
          <ac:spMkLst>
            <pc:docMk/>
            <pc:sldMk cId="247769725" sldId="3851"/>
            <ac:spMk id="5" creationId="{96836FF6-FF35-19E9-5CA2-E377A7615300}"/>
          </ac:spMkLst>
        </pc:spChg>
        <pc:spChg chg="del mod ord">
          <ac:chgData name="Michael Feichtinger" userId="739bd946-abae-450a-808d-a6b85f623420" providerId="ADAL" clId="{B5820FA6-C145-436F-85F7-C898D6E2D5C1}" dt="2023-06-28T06:24:07.616" v="1220" actId="700"/>
          <ac:spMkLst>
            <pc:docMk/>
            <pc:sldMk cId="247769725" sldId="3851"/>
            <ac:spMk id="6" creationId="{EB8CDA76-F17A-9A44-DA6A-F74A95FE1933}"/>
          </ac:spMkLst>
        </pc:spChg>
        <pc:spChg chg="add mod ord">
          <ac:chgData name="Michael Feichtinger" userId="739bd946-abae-450a-808d-a6b85f623420" providerId="ADAL" clId="{B5820FA6-C145-436F-85F7-C898D6E2D5C1}" dt="2023-06-28T06:24:57.222" v="1281" actId="20577"/>
          <ac:spMkLst>
            <pc:docMk/>
            <pc:sldMk cId="247769725" sldId="3851"/>
            <ac:spMk id="7" creationId="{F2CAA019-577D-4EDD-0A31-E8269F714C39}"/>
          </ac:spMkLst>
        </pc:spChg>
        <pc:spChg chg="add mod ord">
          <ac:chgData name="Michael Feichtinger" userId="739bd946-abae-450a-808d-a6b85f623420" providerId="ADAL" clId="{B5820FA6-C145-436F-85F7-C898D6E2D5C1}" dt="2023-06-28T08:00:23.757" v="6146" actId="20577"/>
          <ac:spMkLst>
            <pc:docMk/>
            <pc:sldMk cId="247769725" sldId="3851"/>
            <ac:spMk id="8" creationId="{875D9518-2D09-ED0A-DCFF-9A9A9DEFE133}"/>
          </ac:spMkLst>
        </pc:spChg>
      </pc:sldChg>
      <pc:sldChg chg="addSp delSp modSp new del mod modClrScheme chgLayout">
        <pc:chgData name="Michael Feichtinger" userId="739bd946-abae-450a-808d-a6b85f623420" providerId="ADAL" clId="{B5820FA6-C145-436F-85F7-C898D6E2D5C1}" dt="2023-06-28T06:31:56.496" v="2057" actId="47"/>
        <pc:sldMkLst>
          <pc:docMk/>
          <pc:sldMk cId="273376563" sldId="3852"/>
        </pc:sldMkLst>
        <pc:spChg chg="mod ord">
          <ac:chgData name="Michael Feichtinger" userId="739bd946-abae-450a-808d-a6b85f623420" providerId="ADAL" clId="{B5820FA6-C145-436F-85F7-C898D6E2D5C1}" dt="2023-06-28T06:31:28.269" v="2014" actId="700"/>
          <ac:spMkLst>
            <pc:docMk/>
            <pc:sldMk cId="273376563" sldId="3852"/>
            <ac:spMk id="2" creationId="{42BC792C-87F2-8738-9AEB-9CAD75B418FA}"/>
          </ac:spMkLst>
        </pc:spChg>
        <pc:spChg chg="mod ord">
          <ac:chgData name="Michael Feichtinger" userId="739bd946-abae-450a-808d-a6b85f623420" providerId="ADAL" clId="{B5820FA6-C145-436F-85F7-C898D6E2D5C1}" dt="2023-06-28T06:31:28.269" v="2014" actId="700"/>
          <ac:spMkLst>
            <pc:docMk/>
            <pc:sldMk cId="273376563" sldId="3852"/>
            <ac:spMk id="3" creationId="{7F4A7DA9-91CF-F498-3A9D-29157667E233}"/>
          </ac:spMkLst>
        </pc:spChg>
        <pc:spChg chg="mod ord">
          <ac:chgData name="Michael Feichtinger" userId="739bd946-abae-450a-808d-a6b85f623420" providerId="ADAL" clId="{B5820FA6-C145-436F-85F7-C898D6E2D5C1}" dt="2023-06-28T06:31:28.269" v="2014" actId="700"/>
          <ac:spMkLst>
            <pc:docMk/>
            <pc:sldMk cId="273376563" sldId="3852"/>
            <ac:spMk id="4" creationId="{775BCA1A-4A05-6570-F751-D5D89EFF5D69}"/>
          </ac:spMkLst>
        </pc:spChg>
        <pc:spChg chg="del mod ord">
          <ac:chgData name="Michael Feichtinger" userId="739bd946-abae-450a-808d-a6b85f623420" providerId="ADAL" clId="{B5820FA6-C145-436F-85F7-C898D6E2D5C1}" dt="2023-06-28T06:31:28.269" v="2014" actId="700"/>
          <ac:spMkLst>
            <pc:docMk/>
            <pc:sldMk cId="273376563" sldId="3852"/>
            <ac:spMk id="5" creationId="{466E488B-A0B4-C050-4724-84603FE94CE9}"/>
          </ac:spMkLst>
        </pc:spChg>
        <pc:spChg chg="add mod ord">
          <ac:chgData name="Michael Feichtinger" userId="739bd946-abae-450a-808d-a6b85f623420" providerId="ADAL" clId="{B5820FA6-C145-436F-85F7-C898D6E2D5C1}" dt="2023-06-28T06:31:40.319" v="2055" actId="20577"/>
          <ac:spMkLst>
            <pc:docMk/>
            <pc:sldMk cId="273376563" sldId="3852"/>
            <ac:spMk id="6" creationId="{257DB430-E13B-49E1-17E9-782A82953717}"/>
          </ac:spMkLst>
        </pc:spChg>
        <pc:spChg chg="add mod ord">
          <ac:chgData name="Michael Feichtinger" userId="739bd946-abae-450a-808d-a6b85f623420" providerId="ADAL" clId="{B5820FA6-C145-436F-85F7-C898D6E2D5C1}" dt="2023-06-28T06:31:28.269" v="2014" actId="700"/>
          <ac:spMkLst>
            <pc:docMk/>
            <pc:sldMk cId="273376563" sldId="3852"/>
            <ac:spMk id="7" creationId="{A052080C-08B4-C667-CB0D-528E2F83D6DC}"/>
          </ac:spMkLst>
        </pc:spChg>
      </pc:sldChg>
      <pc:sldChg chg="add">
        <pc:chgData name="Michael Feichtinger" userId="739bd946-abae-450a-808d-a6b85f623420" providerId="ADAL" clId="{B5820FA6-C145-436F-85F7-C898D6E2D5C1}" dt="2023-06-28T06:31:54.251" v="2056"/>
        <pc:sldMkLst>
          <pc:docMk/>
          <pc:sldMk cId="4207175018" sldId="3853"/>
        </pc:sldMkLst>
      </pc:sldChg>
      <pc:sldChg chg="modSp add mod">
        <pc:chgData name="Michael Feichtinger" userId="739bd946-abae-450a-808d-a6b85f623420" providerId="ADAL" clId="{B5820FA6-C145-436F-85F7-C898D6E2D5C1}" dt="2023-06-28T06:32:10.855" v="2059" actId="207"/>
        <pc:sldMkLst>
          <pc:docMk/>
          <pc:sldMk cId="4160185909" sldId="3854"/>
        </pc:sldMkLst>
        <pc:spChg chg="mod">
          <ac:chgData name="Michael Feichtinger" userId="739bd946-abae-450a-808d-a6b85f623420" providerId="ADAL" clId="{B5820FA6-C145-436F-85F7-C898D6E2D5C1}" dt="2023-06-28T06:32:10.855" v="2059" actId="207"/>
          <ac:spMkLst>
            <pc:docMk/>
            <pc:sldMk cId="4160185909" sldId="3854"/>
            <ac:spMk id="3" creationId="{869C3FD2-AF88-4EF1-AFB7-5D31BD5AA0BF}"/>
          </ac:spMkLst>
        </pc:spChg>
      </pc:sldChg>
      <pc:sldChg chg="modSp add mod">
        <pc:chgData name="Michael Feichtinger" userId="739bd946-abae-450a-808d-a6b85f623420" providerId="ADAL" clId="{B5820FA6-C145-436F-85F7-C898D6E2D5C1}" dt="2023-06-28T06:38:00.208" v="2615" actId="20577"/>
        <pc:sldMkLst>
          <pc:docMk/>
          <pc:sldMk cId="1611951760" sldId="3855"/>
        </pc:sldMkLst>
        <pc:spChg chg="mod">
          <ac:chgData name="Michael Feichtinger" userId="739bd946-abae-450a-808d-a6b85f623420" providerId="ADAL" clId="{B5820FA6-C145-436F-85F7-C898D6E2D5C1}" dt="2023-06-28T06:32:27.891" v="2063" actId="20577"/>
          <ac:spMkLst>
            <pc:docMk/>
            <pc:sldMk cId="1611951760" sldId="3855"/>
            <ac:spMk id="8" creationId="{BCCE7238-6E17-295F-0AB2-C5ABC2DB5BAC}"/>
          </ac:spMkLst>
        </pc:spChg>
        <pc:spChg chg="mod">
          <ac:chgData name="Michael Feichtinger" userId="739bd946-abae-450a-808d-a6b85f623420" providerId="ADAL" clId="{B5820FA6-C145-436F-85F7-C898D6E2D5C1}" dt="2023-06-28T06:38:00.208" v="2615" actId="20577"/>
          <ac:spMkLst>
            <pc:docMk/>
            <pc:sldMk cId="1611951760" sldId="3855"/>
            <ac:spMk id="9" creationId="{5A9FCC1F-263E-BE89-E095-DFE5B4653B29}"/>
          </ac:spMkLst>
        </pc:spChg>
      </pc:sldChg>
      <pc:sldChg chg="modSp add mod">
        <pc:chgData name="Michael Feichtinger" userId="739bd946-abae-450a-808d-a6b85f623420" providerId="ADAL" clId="{B5820FA6-C145-436F-85F7-C898D6E2D5C1}" dt="2023-06-28T06:33:28.950" v="2143" actId="20577"/>
        <pc:sldMkLst>
          <pc:docMk/>
          <pc:sldMk cId="1167203387" sldId="3856"/>
        </pc:sldMkLst>
        <pc:spChg chg="mod">
          <ac:chgData name="Michael Feichtinger" userId="739bd946-abae-450a-808d-a6b85f623420" providerId="ADAL" clId="{B5820FA6-C145-436F-85F7-C898D6E2D5C1}" dt="2023-06-28T06:33:28.950" v="2143" actId="20577"/>
          <ac:spMkLst>
            <pc:docMk/>
            <pc:sldMk cId="1167203387" sldId="3856"/>
            <ac:spMk id="7" creationId="{081DBC8C-C9B3-FDDE-3348-E130C3310188}"/>
          </ac:spMkLst>
        </pc:spChg>
      </pc:sldChg>
      <pc:sldChg chg="addSp delSp modSp new mod modClrScheme chgLayout">
        <pc:chgData name="Michael Feichtinger" userId="739bd946-abae-450a-808d-a6b85f623420" providerId="ADAL" clId="{B5820FA6-C145-436F-85F7-C898D6E2D5C1}" dt="2023-06-28T07:56:06.136" v="6066" actId="478"/>
        <pc:sldMkLst>
          <pc:docMk/>
          <pc:sldMk cId="1554874672" sldId="3857"/>
        </pc:sldMkLst>
        <pc:spChg chg="del mod ord">
          <ac:chgData name="Michael Feichtinger" userId="739bd946-abae-450a-808d-a6b85f623420" providerId="ADAL" clId="{B5820FA6-C145-436F-85F7-C898D6E2D5C1}" dt="2023-06-28T07:56:05.171" v="6065" actId="478"/>
          <ac:spMkLst>
            <pc:docMk/>
            <pc:sldMk cId="1554874672" sldId="3857"/>
            <ac:spMk id="2" creationId="{C280F8B5-A16B-DFC5-49E4-FEB985B410B0}"/>
          </ac:spMkLst>
        </pc:spChg>
        <pc:spChg chg="del mod ord">
          <ac:chgData name="Michael Feichtinger" userId="739bd946-abae-450a-808d-a6b85f623420" providerId="ADAL" clId="{B5820FA6-C145-436F-85F7-C898D6E2D5C1}" dt="2023-06-28T07:56:04.296" v="6064" actId="478"/>
          <ac:spMkLst>
            <pc:docMk/>
            <pc:sldMk cId="1554874672" sldId="3857"/>
            <ac:spMk id="3" creationId="{C8478393-B4CF-BF30-7FF3-7ADA560567B6}"/>
          </ac:spMkLst>
        </pc:spChg>
        <pc:spChg chg="del mod ord">
          <ac:chgData name="Michael Feichtinger" userId="739bd946-abae-450a-808d-a6b85f623420" providerId="ADAL" clId="{B5820FA6-C145-436F-85F7-C898D6E2D5C1}" dt="2023-06-28T07:56:06.136" v="6066" actId="478"/>
          <ac:spMkLst>
            <pc:docMk/>
            <pc:sldMk cId="1554874672" sldId="3857"/>
            <ac:spMk id="4" creationId="{A01884FD-43CB-5B9C-40A1-DD3427470076}"/>
          </ac:spMkLst>
        </pc:spChg>
        <pc:spChg chg="del mod ord">
          <ac:chgData name="Michael Feichtinger" userId="739bd946-abae-450a-808d-a6b85f623420" providerId="ADAL" clId="{B5820FA6-C145-436F-85F7-C898D6E2D5C1}" dt="2023-06-28T06:42:40.753" v="2617" actId="700"/>
          <ac:spMkLst>
            <pc:docMk/>
            <pc:sldMk cId="1554874672" sldId="3857"/>
            <ac:spMk id="5" creationId="{F2E84ECC-7430-D0BC-660F-01595D4C12C8}"/>
          </ac:spMkLst>
        </pc:spChg>
        <pc:spChg chg="add mod ord">
          <ac:chgData name="Michael Feichtinger" userId="739bd946-abae-450a-808d-a6b85f623420" providerId="ADAL" clId="{B5820FA6-C145-436F-85F7-C898D6E2D5C1}" dt="2023-06-28T06:43:01.027" v="2664" actId="20577"/>
          <ac:spMkLst>
            <pc:docMk/>
            <pc:sldMk cId="1554874672" sldId="3857"/>
            <ac:spMk id="6" creationId="{6EB61A78-C72A-FD92-06DA-1B5C0A45F428}"/>
          </ac:spMkLst>
        </pc:spChg>
        <pc:spChg chg="add mod ord">
          <ac:chgData name="Michael Feichtinger" userId="739bd946-abae-450a-808d-a6b85f623420" providerId="ADAL" clId="{B5820FA6-C145-436F-85F7-C898D6E2D5C1}" dt="2023-06-28T06:42:40.753" v="2617" actId="700"/>
          <ac:spMkLst>
            <pc:docMk/>
            <pc:sldMk cId="1554874672" sldId="3857"/>
            <ac:spMk id="7" creationId="{30201FF5-1E1E-AE94-2ACE-3387FFB6C630}"/>
          </ac:spMkLst>
        </pc:spChg>
      </pc:sldChg>
      <pc:sldChg chg="addSp delSp modSp new mod modClrScheme modAnim chgLayout">
        <pc:chgData name="Michael Feichtinger" userId="739bd946-abae-450a-808d-a6b85f623420" providerId="ADAL" clId="{B5820FA6-C145-436F-85F7-C898D6E2D5C1}" dt="2023-06-28T08:18:39.456" v="6160"/>
        <pc:sldMkLst>
          <pc:docMk/>
          <pc:sldMk cId="570223900" sldId="3858"/>
        </pc:sldMkLst>
        <pc:spChg chg="del mod ord">
          <ac:chgData name="Michael Feichtinger" userId="739bd946-abae-450a-808d-a6b85f623420" providerId="ADAL" clId="{B5820FA6-C145-436F-85F7-C898D6E2D5C1}" dt="2023-06-28T06:45:03.945" v="2666" actId="700"/>
          <ac:spMkLst>
            <pc:docMk/>
            <pc:sldMk cId="570223900" sldId="3858"/>
            <ac:spMk id="2" creationId="{17248FE0-99DB-1A8E-3A59-88C0B0DFEC99}"/>
          </ac:spMkLst>
        </pc:spChg>
        <pc:spChg chg="del mod ord">
          <ac:chgData name="Michael Feichtinger" userId="739bd946-abae-450a-808d-a6b85f623420" providerId="ADAL" clId="{B5820FA6-C145-436F-85F7-C898D6E2D5C1}" dt="2023-06-28T06:45:03.945" v="2666" actId="700"/>
          <ac:spMkLst>
            <pc:docMk/>
            <pc:sldMk cId="570223900" sldId="3858"/>
            <ac:spMk id="3" creationId="{C5EEAB2D-953F-3668-2023-0065C106F03F}"/>
          </ac:spMkLst>
        </pc:spChg>
        <pc:spChg chg="add mod ord">
          <ac:chgData name="Michael Feichtinger" userId="739bd946-abae-450a-808d-a6b85f623420" providerId="ADAL" clId="{B5820FA6-C145-436F-85F7-C898D6E2D5C1}" dt="2023-06-28T06:45:26.200" v="2703" actId="20577"/>
          <ac:spMkLst>
            <pc:docMk/>
            <pc:sldMk cId="570223900" sldId="3858"/>
            <ac:spMk id="4" creationId="{73DB7588-A12E-8EB4-8BB0-AD367E6ED39D}"/>
          </ac:spMkLst>
        </pc:spChg>
        <pc:spChg chg="add mod ord">
          <ac:chgData name="Michael Feichtinger" userId="739bd946-abae-450a-808d-a6b85f623420" providerId="ADAL" clId="{B5820FA6-C145-436F-85F7-C898D6E2D5C1}" dt="2023-06-28T06:47:49.992" v="2801" actId="20577"/>
          <ac:spMkLst>
            <pc:docMk/>
            <pc:sldMk cId="570223900" sldId="3858"/>
            <ac:spMk id="5" creationId="{2F10A214-AA9A-3EFA-2F17-F3466E9DE202}"/>
          </ac:spMkLst>
        </pc:spChg>
      </pc:sldChg>
      <pc:sldChg chg="addSp modSp add mod modAnim">
        <pc:chgData name="Michael Feichtinger" userId="739bd946-abae-450a-808d-a6b85f623420" providerId="ADAL" clId="{B5820FA6-C145-436F-85F7-C898D6E2D5C1}" dt="2023-06-28T08:18:50.664" v="6161"/>
        <pc:sldMkLst>
          <pc:docMk/>
          <pc:sldMk cId="1966454893" sldId="3859"/>
        </pc:sldMkLst>
        <pc:spChg chg="mod">
          <ac:chgData name="Michael Feichtinger" userId="739bd946-abae-450a-808d-a6b85f623420" providerId="ADAL" clId="{B5820FA6-C145-436F-85F7-C898D6E2D5C1}" dt="2023-06-28T06:48:21.271" v="2819" actId="20577"/>
          <ac:spMkLst>
            <pc:docMk/>
            <pc:sldMk cId="1966454893" sldId="3859"/>
            <ac:spMk id="4" creationId="{73DB7588-A12E-8EB4-8BB0-AD367E6ED39D}"/>
          </ac:spMkLst>
        </pc:spChg>
        <pc:spChg chg="mod">
          <ac:chgData name="Michael Feichtinger" userId="739bd946-abae-450a-808d-a6b85f623420" providerId="ADAL" clId="{B5820FA6-C145-436F-85F7-C898D6E2D5C1}" dt="2023-06-28T06:49:12.726" v="2838" actId="113"/>
          <ac:spMkLst>
            <pc:docMk/>
            <pc:sldMk cId="1966454893" sldId="3859"/>
            <ac:spMk id="5" creationId="{2F10A214-AA9A-3EFA-2F17-F3466E9DE202}"/>
          </ac:spMkLst>
        </pc:spChg>
        <pc:picChg chg="add mod">
          <ac:chgData name="Michael Feichtinger" userId="739bd946-abae-450a-808d-a6b85f623420" providerId="ADAL" clId="{B5820FA6-C145-436F-85F7-C898D6E2D5C1}" dt="2023-06-28T06:48:43.290" v="2830" actId="1076"/>
          <ac:picMkLst>
            <pc:docMk/>
            <pc:sldMk cId="1966454893" sldId="3859"/>
            <ac:picMk id="2" creationId="{A17D9849-28B1-861A-9E01-CA04D04CF87F}"/>
          </ac:picMkLst>
        </pc:picChg>
      </pc:sldChg>
      <pc:sldChg chg="addSp delSp modSp new mod modClrScheme chgLayout">
        <pc:chgData name="Michael Feichtinger" userId="739bd946-abae-450a-808d-a6b85f623420" providerId="ADAL" clId="{B5820FA6-C145-436F-85F7-C898D6E2D5C1}" dt="2023-06-28T06:52:09.794" v="3141" actId="20577"/>
        <pc:sldMkLst>
          <pc:docMk/>
          <pc:sldMk cId="4067649596" sldId="3860"/>
        </pc:sldMkLst>
        <pc:spChg chg="del mod ord">
          <ac:chgData name="Michael Feichtinger" userId="739bd946-abae-450a-808d-a6b85f623420" providerId="ADAL" clId="{B5820FA6-C145-436F-85F7-C898D6E2D5C1}" dt="2023-06-28T06:49:45.062" v="2840" actId="700"/>
          <ac:spMkLst>
            <pc:docMk/>
            <pc:sldMk cId="4067649596" sldId="3860"/>
            <ac:spMk id="2" creationId="{B2F8AB8A-82AD-4DE3-5D23-2D324C4DD833}"/>
          </ac:spMkLst>
        </pc:spChg>
        <pc:spChg chg="mod ord">
          <ac:chgData name="Michael Feichtinger" userId="739bd946-abae-450a-808d-a6b85f623420" providerId="ADAL" clId="{B5820FA6-C145-436F-85F7-C898D6E2D5C1}" dt="2023-06-28T06:49:45.062" v="2840" actId="700"/>
          <ac:spMkLst>
            <pc:docMk/>
            <pc:sldMk cId="4067649596" sldId="3860"/>
            <ac:spMk id="3" creationId="{5003FA15-CF0F-9077-4B57-1EED7EE0542F}"/>
          </ac:spMkLst>
        </pc:spChg>
        <pc:spChg chg="mod ord">
          <ac:chgData name="Michael Feichtinger" userId="739bd946-abae-450a-808d-a6b85f623420" providerId="ADAL" clId="{B5820FA6-C145-436F-85F7-C898D6E2D5C1}" dt="2023-06-28T06:49:45.062" v="2840" actId="700"/>
          <ac:spMkLst>
            <pc:docMk/>
            <pc:sldMk cId="4067649596" sldId="3860"/>
            <ac:spMk id="4" creationId="{49C2DACB-B492-88FD-7A64-C3EFC6E7B567}"/>
          </ac:spMkLst>
        </pc:spChg>
        <pc:spChg chg="mod ord">
          <ac:chgData name="Michael Feichtinger" userId="739bd946-abae-450a-808d-a6b85f623420" providerId="ADAL" clId="{B5820FA6-C145-436F-85F7-C898D6E2D5C1}" dt="2023-06-28T06:49:45.062" v="2840" actId="700"/>
          <ac:spMkLst>
            <pc:docMk/>
            <pc:sldMk cId="4067649596" sldId="3860"/>
            <ac:spMk id="5" creationId="{24F234EB-C86A-EB33-A4BF-E324FE9EC06D}"/>
          </ac:spMkLst>
        </pc:spChg>
        <pc:spChg chg="del mod ord">
          <ac:chgData name="Michael Feichtinger" userId="739bd946-abae-450a-808d-a6b85f623420" providerId="ADAL" clId="{B5820FA6-C145-436F-85F7-C898D6E2D5C1}" dt="2023-06-28T06:49:45.062" v="2840" actId="700"/>
          <ac:spMkLst>
            <pc:docMk/>
            <pc:sldMk cId="4067649596" sldId="3860"/>
            <ac:spMk id="6" creationId="{BBF68037-1AC3-300C-92E8-48A1FDB2D001}"/>
          </ac:spMkLst>
        </pc:spChg>
        <pc:spChg chg="add mod ord">
          <ac:chgData name="Michael Feichtinger" userId="739bd946-abae-450a-808d-a6b85f623420" providerId="ADAL" clId="{B5820FA6-C145-436F-85F7-C898D6E2D5C1}" dt="2023-06-28T06:49:52.665" v="2871" actId="20577"/>
          <ac:spMkLst>
            <pc:docMk/>
            <pc:sldMk cId="4067649596" sldId="3860"/>
            <ac:spMk id="7" creationId="{36930D95-7651-7F4A-8D83-7CBA695BB0C4}"/>
          </ac:spMkLst>
        </pc:spChg>
        <pc:spChg chg="add mod ord">
          <ac:chgData name="Michael Feichtinger" userId="739bd946-abae-450a-808d-a6b85f623420" providerId="ADAL" clId="{B5820FA6-C145-436F-85F7-C898D6E2D5C1}" dt="2023-06-28T06:52:09.794" v="3141" actId="20577"/>
          <ac:spMkLst>
            <pc:docMk/>
            <pc:sldMk cId="4067649596" sldId="3860"/>
            <ac:spMk id="8" creationId="{FAE6530E-A5F1-121B-91EC-AE77A937FEB9}"/>
          </ac:spMkLst>
        </pc:spChg>
      </pc:sldChg>
      <pc:sldChg chg="addSp delSp modSp new mod modClrScheme chgLayout">
        <pc:chgData name="Michael Feichtinger" userId="739bd946-abae-450a-808d-a6b85f623420" providerId="ADAL" clId="{B5820FA6-C145-436F-85F7-C898D6E2D5C1}" dt="2023-06-28T07:56:12.298" v="6069" actId="478"/>
        <pc:sldMkLst>
          <pc:docMk/>
          <pc:sldMk cId="3315869761" sldId="3861"/>
        </pc:sldMkLst>
        <pc:spChg chg="del mod ord">
          <ac:chgData name="Michael Feichtinger" userId="739bd946-abae-450a-808d-a6b85f623420" providerId="ADAL" clId="{B5820FA6-C145-436F-85F7-C898D6E2D5C1}" dt="2023-06-28T06:53:04.190" v="3155" actId="700"/>
          <ac:spMkLst>
            <pc:docMk/>
            <pc:sldMk cId="3315869761" sldId="3861"/>
            <ac:spMk id="2" creationId="{F42B50E2-7DF3-5090-2D80-4548A3180FD6}"/>
          </ac:spMkLst>
        </pc:spChg>
        <pc:spChg chg="del mod ord">
          <ac:chgData name="Michael Feichtinger" userId="739bd946-abae-450a-808d-a6b85f623420" providerId="ADAL" clId="{B5820FA6-C145-436F-85F7-C898D6E2D5C1}" dt="2023-06-28T07:56:10.146" v="6067" actId="478"/>
          <ac:spMkLst>
            <pc:docMk/>
            <pc:sldMk cId="3315869761" sldId="3861"/>
            <ac:spMk id="3" creationId="{98A06D7B-FA54-D948-EB51-39D65F211BEF}"/>
          </ac:spMkLst>
        </pc:spChg>
        <pc:spChg chg="del mod ord">
          <ac:chgData name="Michael Feichtinger" userId="739bd946-abae-450a-808d-a6b85f623420" providerId="ADAL" clId="{B5820FA6-C145-436F-85F7-C898D6E2D5C1}" dt="2023-06-28T07:56:10.718" v="6068" actId="478"/>
          <ac:spMkLst>
            <pc:docMk/>
            <pc:sldMk cId="3315869761" sldId="3861"/>
            <ac:spMk id="4" creationId="{C8FDE0AB-A699-C2BF-4533-DED42A033FCB}"/>
          </ac:spMkLst>
        </pc:spChg>
        <pc:spChg chg="del mod ord">
          <ac:chgData name="Michael Feichtinger" userId="739bd946-abae-450a-808d-a6b85f623420" providerId="ADAL" clId="{B5820FA6-C145-436F-85F7-C898D6E2D5C1}" dt="2023-06-28T07:56:12.298" v="6069" actId="478"/>
          <ac:spMkLst>
            <pc:docMk/>
            <pc:sldMk cId="3315869761" sldId="3861"/>
            <ac:spMk id="5" creationId="{5ED4FF28-8E42-DDCF-B6FC-BFB896DD8FBF}"/>
          </ac:spMkLst>
        </pc:spChg>
        <pc:spChg chg="del mod ord">
          <ac:chgData name="Michael Feichtinger" userId="739bd946-abae-450a-808d-a6b85f623420" providerId="ADAL" clId="{B5820FA6-C145-436F-85F7-C898D6E2D5C1}" dt="2023-06-28T06:53:04.190" v="3155" actId="700"/>
          <ac:spMkLst>
            <pc:docMk/>
            <pc:sldMk cId="3315869761" sldId="3861"/>
            <ac:spMk id="6" creationId="{3FB89BCB-C936-D81E-4E07-FA693332588E}"/>
          </ac:spMkLst>
        </pc:spChg>
        <pc:spChg chg="add mod ord">
          <ac:chgData name="Michael Feichtinger" userId="739bd946-abae-450a-808d-a6b85f623420" providerId="ADAL" clId="{B5820FA6-C145-436F-85F7-C898D6E2D5C1}" dt="2023-06-28T06:53:10.244" v="3186" actId="20577"/>
          <ac:spMkLst>
            <pc:docMk/>
            <pc:sldMk cId="3315869761" sldId="3861"/>
            <ac:spMk id="7" creationId="{0780C8DE-5EA5-6ED8-78B5-3C6F7317381E}"/>
          </ac:spMkLst>
        </pc:spChg>
        <pc:spChg chg="add mod ord">
          <ac:chgData name="Michael Feichtinger" userId="739bd946-abae-450a-808d-a6b85f623420" providerId="ADAL" clId="{B5820FA6-C145-436F-85F7-C898D6E2D5C1}" dt="2023-06-28T06:53:04.190" v="3155" actId="700"/>
          <ac:spMkLst>
            <pc:docMk/>
            <pc:sldMk cId="3315869761" sldId="3861"/>
            <ac:spMk id="8" creationId="{ABD527A3-FCB6-E610-8955-590419482F79}"/>
          </ac:spMkLst>
        </pc:spChg>
      </pc:sldChg>
      <pc:sldChg chg="addSp delSp modSp new mod modClrScheme modAnim chgLayout">
        <pc:chgData name="Michael Feichtinger" userId="739bd946-abae-450a-808d-a6b85f623420" providerId="ADAL" clId="{B5820FA6-C145-436F-85F7-C898D6E2D5C1}" dt="2023-06-28T08:18:55.652" v="6162"/>
        <pc:sldMkLst>
          <pc:docMk/>
          <pc:sldMk cId="2268552920" sldId="3862"/>
        </pc:sldMkLst>
        <pc:spChg chg="del mod ord">
          <ac:chgData name="Michael Feichtinger" userId="739bd946-abae-450a-808d-a6b85f623420" providerId="ADAL" clId="{B5820FA6-C145-436F-85F7-C898D6E2D5C1}" dt="2023-06-28T06:57:02.503" v="3188" actId="700"/>
          <ac:spMkLst>
            <pc:docMk/>
            <pc:sldMk cId="2268552920" sldId="3862"/>
            <ac:spMk id="2" creationId="{46106094-BA0B-CAD9-1804-AE8D11176754}"/>
          </ac:spMkLst>
        </pc:spChg>
        <pc:spChg chg="del mod ord">
          <ac:chgData name="Michael Feichtinger" userId="739bd946-abae-450a-808d-a6b85f623420" providerId="ADAL" clId="{B5820FA6-C145-436F-85F7-C898D6E2D5C1}" dt="2023-06-28T06:57:02.503" v="3188" actId="700"/>
          <ac:spMkLst>
            <pc:docMk/>
            <pc:sldMk cId="2268552920" sldId="3862"/>
            <ac:spMk id="3" creationId="{9CC3A7E7-2D6B-9C31-65CA-461B112E7E5A}"/>
          </ac:spMkLst>
        </pc:spChg>
        <pc:spChg chg="add mod ord">
          <ac:chgData name="Michael Feichtinger" userId="739bd946-abae-450a-808d-a6b85f623420" providerId="ADAL" clId="{B5820FA6-C145-436F-85F7-C898D6E2D5C1}" dt="2023-06-28T06:57:20.225" v="3222" actId="20577"/>
          <ac:spMkLst>
            <pc:docMk/>
            <pc:sldMk cId="2268552920" sldId="3862"/>
            <ac:spMk id="4" creationId="{332E6910-0392-25B2-88BF-0E14C37D63AE}"/>
          </ac:spMkLst>
        </pc:spChg>
        <pc:spChg chg="add mod ord">
          <ac:chgData name="Michael Feichtinger" userId="739bd946-abae-450a-808d-a6b85f623420" providerId="ADAL" clId="{B5820FA6-C145-436F-85F7-C898D6E2D5C1}" dt="2023-06-28T07:02:46.639" v="3494" actId="14100"/>
          <ac:spMkLst>
            <pc:docMk/>
            <pc:sldMk cId="2268552920" sldId="3862"/>
            <ac:spMk id="5" creationId="{EDD29DCE-CB51-9FDE-A703-4AAE88BB244E}"/>
          </ac:spMkLst>
        </pc:spChg>
        <pc:picChg chg="add mod">
          <ac:chgData name="Michael Feichtinger" userId="739bd946-abae-450a-808d-a6b85f623420" providerId="ADAL" clId="{B5820FA6-C145-436F-85F7-C898D6E2D5C1}" dt="2023-06-28T07:04:40.238" v="3499" actId="1076"/>
          <ac:picMkLst>
            <pc:docMk/>
            <pc:sldMk cId="2268552920" sldId="3862"/>
            <ac:picMk id="7" creationId="{1D884154-C644-1860-D77A-AE370C3BBC62}"/>
          </ac:picMkLst>
        </pc:picChg>
      </pc:sldChg>
      <pc:sldChg chg="addSp delSp modSp new mod modClrScheme chgLayout">
        <pc:chgData name="Michael Feichtinger" userId="739bd946-abae-450a-808d-a6b85f623420" providerId="ADAL" clId="{B5820FA6-C145-436F-85F7-C898D6E2D5C1}" dt="2023-06-28T07:08:04.561" v="3817" actId="113"/>
        <pc:sldMkLst>
          <pc:docMk/>
          <pc:sldMk cId="1949519480" sldId="3863"/>
        </pc:sldMkLst>
        <pc:spChg chg="del mod ord">
          <ac:chgData name="Michael Feichtinger" userId="739bd946-abae-450a-808d-a6b85f623420" providerId="ADAL" clId="{B5820FA6-C145-436F-85F7-C898D6E2D5C1}" dt="2023-06-28T07:05:22.275" v="3501" actId="700"/>
          <ac:spMkLst>
            <pc:docMk/>
            <pc:sldMk cId="1949519480" sldId="3863"/>
            <ac:spMk id="2" creationId="{184F2CB5-1C5E-4664-1587-57EA9E0A4D5D}"/>
          </ac:spMkLst>
        </pc:spChg>
        <pc:spChg chg="mod ord">
          <ac:chgData name="Michael Feichtinger" userId="739bd946-abae-450a-808d-a6b85f623420" providerId="ADAL" clId="{B5820FA6-C145-436F-85F7-C898D6E2D5C1}" dt="2023-06-28T07:05:22.275" v="3501" actId="700"/>
          <ac:spMkLst>
            <pc:docMk/>
            <pc:sldMk cId="1949519480" sldId="3863"/>
            <ac:spMk id="3" creationId="{50026E4F-DBAA-2F20-162B-E7523A6C16D9}"/>
          </ac:spMkLst>
        </pc:spChg>
        <pc:spChg chg="mod ord">
          <ac:chgData name="Michael Feichtinger" userId="739bd946-abae-450a-808d-a6b85f623420" providerId="ADAL" clId="{B5820FA6-C145-436F-85F7-C898D6E2D5C1}" dt="2023-06-28T07:05:22.275" v="3501" actId="700"/>
          <ac:spMkLst>
            <pc:docMk/>
            <pc:sldMk cId="1949519480" sldId="3863"/>
            <ac:spMk id="4" creationId="{3C92B032-2784-AAE3-7787-BFA4BB4F2D6C}"/>
          </ac:spMkLst>
        </pc:spChg>
        <pc:spChg chg="mod ord">
          <ac:chgData name="Michael Feichtinger" userId="739bd946-abae-450a-808d-a6b85f623420" providerId="ADAL" clId="{B5820FA6-C145-436F-85F7-C898D6E2D5C1}" dt="2023-06-28T07:05:22.275" v="3501" actId="700"/>
          <ac:spMkLst>
            <pc:docMk/>
            <pc:sldMk cId="1949519480" sldId="3863"/>
            <ac:spMk id="5" creationId="{95B96731-8DD5-4DCD-8448-7F8768472345}"/>
          </ac:spMkLst>
        </pc:spChg>
        <pc:spChg chg="del mod ord">
          <ac:chgData name="Michael Feichtinger" userId="739bd946-abae-450a-808d-a6b85f623420" providerId="ADAL" clId="{B5820FA6-C145-436F-85F7-C898D6E2D5C1}" dt="2023-06-28T07:05:22.275" v="3501" actId="700"/>
          <ac:spMkLst>
            <pc:docMk/>
            <pc:sldMk cId="1949519480" sldId="3863"/>
            <ac:spMk id="6" creationId="{16800D2B-928D-0ECF-03D3-4344FDCB4C28}"/>
          </ac:spMkLst>
        </pc:spChg>
        <pc:spChg chg="add mod ord">
          <ac:chgData name="Michael Feichtinger" userId="739bd946-abae-450a-808d-a6b85f623420" providerId="ADAL" clId="{B5820FA6-C145-436F-85F7-C898D6E2D5C1}" dt="2023-06-28T07:06:04.830" v="3575" actId="20577"/>
          <ac:spMkLst>
            <pc:docMk/>
            <pc:sldMk cId="1949519480" sldId="3863"/>
            <ac:spMk id="7" creationId="{1A125920-445F-635F-FB6D-6B5827156212}"/>
          </ac:spMkLst>
        </pc:spChg>
        <pc:spChg chg="add mod ord">
          <ac:chgData name="Michael Feichtinger" userId="739bd946-abae-450a-808d-a6b85f623420" providerId="ADAL" clId="{B5820FA6-C145-436F-85F7-C898D6E2D5C1}" dt="2023-06-28T07:08:04.561" v="3817" actId="113"/>
          <ac:spMkLst>
            <pc:docMk/>
            <pc:sldMk cId="1949519480" sldId="3863"/>
            <ac:spMk id="8" creationId="{8DA29433-4413-95B9-A632-929B50790BEF}"/>
          </ac:spMkLst>
        </pc:spChg>
      </pc:sldChg>
      <pc:sldChg chg="delSp modSp add mod">
        <pc:chgData name="Michael Feichtinger" userId="739bd946-abae-450a-808d-a6b85f623420" providerId="ADAL" clId="{B5820FA6-C145-436F-85F7-C898D6E2D5C1}" dt="2023-06-28T07:56:18.925" v="6072" actId="478"/>
        <pc:sldMkLst>
          <pc:docMk/>
          <pc:sldMk cId="3586212527" sldId="3864"/>
        </pc:sldMkLst>
        <pc:spChg chg="del">
          <ac:chgData name="Michael Feichtinger" userId="739bd946-abae-450a-808d-a6b85f623420" providerId="ADAL" clId="{B5820FA6-C145-436F-85F7-C898D6E2D5C1}" dt="2023-06-28T07:56:17.171" v="6071" actId="478"/>
          <ac:spMkLst>
            <pc:docMk/>
            <pc:sldMk cId="3586212527" sldId="3864"/>
            <ac:spMk id="3" creationId="{98A06D7B-FA54-D948-EB51-39D65F211BEF}"/>
          </ac:spMkLst>
        </pc:spChg>
        <pc:spChg chg="del">
          <ac:chgData name="Michael Feichtinger" userId="739bd946-abae-450a-808d-a6b85f623420" providerId="ADAL" clId="{B5820FA6-C145-436F-85F7-C898D6E2D5C1}" dt="2023-06-28T07:56:16.652" v="6070" actId="478"/>
          <ac:spMkLst>
            <pc:docMk/>
            <pc:sldMk cId="3586212527" sldId="3864"/>
            <ac:spMk id="4" creationId="{C8FDE0AB-A699-C2BF-4533-DED42A033FCB}"/>
          </ac:spMkLst>
        </pc:spChg>
        <pc:spChg chg="del">
          <ac:chgData name="Michael Feichtinger" userId="739bd946-abae-450a-808d-a6b85f623420" providerId="ADAL" clId="{B5820FA6-C145-436F-85F7-C898D6E2D5C1}" dt="2023-06-28T07:56:18.925" v="6072" actId="478"/>
          <ac:spMkLst>
            <pc:docMk/>
            <pc:sldMk cId="3586212527" sldId="3864"/>
            <ac:spMk id="5" creationId="{5ED4FF28-8E42-DDCF-B6FC-BFB896DD8FBF}"/>
          </ac:spMkLst>
        </pc:spChg>
        <pc:spChg chg="mod">
          <ac:chgData name="Michael Feichtinger" userId="739bd946-abae-450a-808d-a6b85f623420" providerId="ADAL" clId="{B5820FA6-C145-436F-85F7-C898D6E2D5C1}" dt="2023-06-28T07:08:34.366" v="3854" actId="20577"/>
          <ac:spMkLst>
            <pc:docMk/>
            <pc:sldMk cId="3586212527" sldId="3864"/>
            <ac:spMk id="7" creationId="{0780C8DE-5EA5-6ED8-78B5-3C6F7317381E}"/>
          </ac:spMkLst>
        </pc:spChg>
      </pc:sldChg>
      <pc:sldChg chg="addSp delSp modSp new mod modClrScheme modAnim chgLayout">
        <pc:chgData name="Michael Feichtinger" userId="739bd946-abae-450a-808d-a6b85f623420" providerId="ADAL" clId="{B5820FA6-C145-436F-85F7-C898D6E2D5C1}" dt="2023-06-28T08:19:04.827" v="6163"/>
        <pc:sldMkLst>
          <pc:docMk/>
          <pc:sldMk cId="2095600515" sldId="3865"/>
        </pc:sldMkLst>
        <pc:spChg chg="del mod ord">
          <ac:chgData name="Michael Feichtinger" userId="739bd946-abae-450a-808d-a6b85f623420" providerId="ADAL" clId="{B5820FA6-C145-436F-85F7-C898D6E2D5C1}" dt="2023-06-28T07:11:15.370" v="3888" actId="700"/>
          <ac:spMkLst>
            <pc:docMk/>
            <pc:sldMk cId="2095600515" sldId="3865"/>
            <ac:spMk id="2" creationId="{6BB57262-69A3-3899-1B08-06F1DD31A8FF}"/>
          </ac:spMkLst>
        </pc:spChg>
        <pc:spChg chg="del mod ord">
          <ac:chgData name="Michael Feichtinger" userId="739bd946-abae-450a-808d-a6b85f623420" providerId="ADAL" clId="{B5820FA6-C145-436F-85F7-C898D6E2D5C1}" dt="2023-06-28T07:11:15.370" v="3888" actId="700"/>
          <ac:spMkLst>
            <pc:docMk/>
            <pc:sldMk cId="2095600515" sldId="3865"/>
            <ac:spMk id="3" creationId="{07A6811A-98C8-E6B2-EFC7-BEFF9E436DC0}"/>
          </ac:spMkLst>
        </pc:spChg>
        <pc:spChg chg="add mod ord">
          <ac:chgData name="Michael Feichtinger" userId="739bd946-abae-450a-808d-a6b85f623420" providerId="ADAL" clId="{B5820FA6-C145-436F-85F7-C898D6E2D5C1}" dt="2023-06-28T07:16:35.573" v="4247" actId="20577"/>
          <ac:spMkLst>
            <pc:docMk/>
            <pc:sldMk cId="2095600515" sldId="3865"/>
            <ac:spMk id="4" creationId="{1AE94874-792C-4ED5-D80F-0BC4BEE18A06}"/>
          </ac:spMkLst>
        </pc:spChg>
        <pc:spChg chg="add mod ord">
          <ac:chgData name="Michael Feichtinger" userId="739bd946-abae-450a-808d-a6b85f623420" providerId="ADAL" clId="{B5820FA6-C145-436F-85F7-C898D6E2D5C1}" dt="2023-06-28T07:15:58.994" v="4217" actId="313"/>
          <ac:spMkLst>
            <pc:docMk/>
            <pc:sldMk cId="2095600515" sldId="3865"/>
            <ac:spMk id="5" creationId="{2D9D3957-8640-D8EA-674D-9DEF04AEDCA8}"/>
          </ac:spMkLst>
        </pc:spChg>
      </pc:sldChg>
      <pc:sldChg chg="addSp modSp add mod modAnim">
        <pc:chgData name="Michael Feichtinger" userId="739bd946-abae-450a-808d-a6b85f623420" providerId="ADAL" clId="{B5820FA6-C145-436F-85F7-C898D6E2D5C1}" dt="2023-06-28T08:19:14.454" v="6164"/>
        <pc:sldMkLst>
          <pc:docMk/>
          <pc:sldMk cId="2410883237" sldId="3866"/>
        </pc:sldMkLst>
        <pc:spChg chg="mod">
          <ac:chgData name="Michael Feichtinger" userId="739bd946-abae-450a-808d-a6b85f623420" providerId="ADAL" clId="{B5820FA6-C145-436F-85F7-C898D6E2D5C1}" dt="2023-06-28T07:16:30.048" v="4235" actId="20577"/>
          <ac:spMkLst>
            <pc:docMk/>
            <pc:sldMk cId="2410883237" sldId="3866"/>
            <ac:spMk id="4" creationId="{1AE94874-792C-4ED5-D80F-0BC4BEE18A06}"/>
          </ac:spMkLst>
        </pc:spChg>
        <pc:spChg chg="mod">
          <ac:chgData name="Michael Feichtinger" userId="739bd946-abae-450a-808d-a6b85f623420" providerId="ADAL" clId="{B5820FA6-C145-436F-85F7-C898D6E2D5C1}" dt="2023-06-28T07:34:01.717" v="4573" actId="20577"/>
          <ac:spMkLst>
            <pc:docMk/>
            <pc:sldMk cId="2410883237" sldId="3866"/>
            <ac:spMk id="5" creationId="{2D9D3957-8640-D8EA-674D-9DEF04AEDCA8}"/>
          </ac:spMkLst>
        </pc:spChg>
        <pc:picChg chg="add mod">
          <ac:chgData name="Michael Feichtinger" userId="739bd946-abae-450a-808d-a6b85f623420" providerId="ADAL" clId="{B5820FA6-C145-436F-85F7-C898D6E2D5C1}" dt="2023-06-28T07:17:13.186" v="4255" actId="1076"/>
          <ac:picMkLst>
            <pc:docMk/>
            <pc:sldMk cId="2410883237" sldId="3866"/>
            <ac:picMk id="3" creationId="{6BF13A60-C5F8-7140-2189-FADAC33B64E7}"/>
          </ac:picMkLst>
        </pc:picChg>
      </pc:sldChg>
      <pc:sldChg chg="modSp new mod">
        <pc:chgData name="Michael Feichtinger" userId="739bd946-abae-450a-808d-a6b85f623420" providerId="ADAL" clId="{B5820FA6-C145-436F-85F7-C898D6E2D5C1}" dt="2023-06-28T07:31:48.259" v="4390" actId="20577"/>
        <pc:sldMkLst>
          <pc:docMk/>
          <pc:sldMk cId="1248945298" sldId="3867"/>
        </pc:sldMkLst>
        <pc:spChg chg="mod">
          <ac:chgData name="Michael Feichtinger" userId="739bd946-abae-450a-808d-a6b85f623420" providerId="ADAL" clId="{B5820FA6-C145-436F-85F7-C898D6E2D5C1}" dt="2023-06-28T07:31:48.259" v="4390" actId="20577"/>
          <ac:spMkLst>
            <pc:docMk/>
            <pc:sldMk cId="1248945298" sldId="3867"/>
            <ac:spMk id="2" creationId="{E18056A7-C064-723B-766E-0470A34EE208}"/>
          </ac:spMkLst>
        </pc:spChg>
        <pc:spChg chg="mod">
          <ac:chgData name="Michael Feichtinger" userId="739bd946-abae-450a-808d-a6b85f623420" providerId="ADAL" clId="{B5820FA6-C145-436F-85F7-C898D6E2D5C1}" dt="2023-06-28T07:22:30.320" v="4347" actId="20577"/>
          <ac:spMkLst>
            <pc:docMk/>
            <pc:sldMk cId="1248945298" sldId="3867"/>
            <ac:spMk id="6" creationId="{488EAD7F-05AA-18AA-EF18-564C78F67C79}"/>
          </ac:spMkLst>
        </pc:spChg>
      </pc:sldChg>
      <pc:sldChg chg="addSp delSp modSp new mod modClrScheme chgLayout">
        <pc:chgData name="Michael Feichtinger" userId="739bd946-abae-450a-808d-a6b85f623420" providerId="ADAL" clId="{B5820FA6-C145-436F-85F7-C898D6E2D5C1}" dt="2023-06-28T07:33:36.276" v="4572" actId="20577"/>
        <pc:sldMkLst>
          <pc:docMk/>
          <pc:sldMk cId="1147087367" sldId="3868"/>
        </pc:sldMkLst>
        <pc:spChg chg="del mod ord">
          <ac:chgData name="Michael Feichtinger" userId="739bd946-abae-450a-808d-a6b85f623420" providerId="ADAL" clId="{B5820FA6-C145-436F-85F7-C898D6E2D5C1}" dt="2023-06-28T07:30:54.310" v="4349" actId="700"/>
          <ac:spMkLst>
            <pc:docMk/>
            <pc:sldMk cId="1147087367" sldId="3868"/>
            <ac:spMk id="2" creationId="{D8706F21-80D2-BB5F-F1D9-7C87D38D40E4}"/>
          </ac:spMkLst>
        </pc:spChg>
        <pc:spChg chg="mod ord">
          <ac:chgData name="Michael Feichtinger" userId="739bd946-abae-450a-808d-a6b85f623420" providerId="ADAL" clId="{B5820FA6-C145-436F-85F7-C898D6E2D5C1}" dt="2023-06-28T07:30:54.310" v="4349" actId="700"/>
          <ac:spMkLst>
            <pc:docMk/>
            <pc:sldMk cId="1147087367" sldId="3868"/>
            <ac:spMk id="3" creationId="{63291018-6D01-4EEB-A25C-2F1408270670}"/>
          </ac:spMkLst>
        </pc:spChg>
        <pc:spChg chg="mod ord">
          <ac:chgData name="Michael Feichtinger" userId="739bd946-abae-450a-808d-a6b85f623420" providerId="ADAL" clId="{B5820FA6-C145-436F-85F7-C898D6E2D5C1}" dt="2023-06-28T07:30:54.310" v="4349" actId="700"/>
          <ac:spMkLst>
            <pc:docMk/>
            <pc:sldMk cId="1147087367" sldId="3868"/>
            <ac:spMk id="4" creationId="{9A82A669-F564-AB52-D8CD-EECA047D3067}"/>
          </ac:spMkLst>
        </pc:spChg>
        <pc:spChg chg="mod ord">
          <ac:chgData name="Michael Feichtinger" userId="739bd946-abae-450a-808d-a6b85f623420" providerId="ADAL" clId="{B5820FA6-C145-436F-85F7-C898D6E2D5C1}" dt="2023-06-28T07:30:54.310" v="4349" actId="700"/>
          <ac:spMkLst>
            <pc:docMk/>
            <pc:sldMk cId="1147087367" sldId="3868"/>
            <ac:spMk id="5" creationId="{8995048D-A1A1-BB7A-0E2D-3CE64303ECD9}"/>
          </ac:spMkLst>
        </pc:spChg>
        <pc:spChg chg="del mod ord">
          <ac:chgData name="Michael Feichtinger" userId="739bd946-abae-450a-808d-a6b85f623420" providerId="ADAL" clId="{B5820FA6-C145-436F-85F7-C898D6E2D5C1}" dt="2023-06-28T07:30:54.310" v="4349" actId="700"/>
          <ac:spMkLst>
            <pc:docMk/>
            <pc:sldMk cId="1147087367" sldId="3868"/>
            <ac:spMk id="6" creationId="{3A4B9CCC-FE5B-42CA-3B9A-D461689D015B}"/>
          </ac:spMkLst>
        </pc:spChg>
        <pc:spChg chg="add mod ord">
          <ac:chgData name="Michael Feichtinger" userId="739bd946-abae-450a-808d-a6b85f623420" providerId="ADAL" clId="{B5820FA6-C145-436F-85F7-C898D6E2D5C1}" dt="2023-06-28T07:31:52.634" v="4391"/>
          <ac:spMkLst>
            <pc:docMk/>
            <pc:sldMk cId="1147087367" sldId="3868"/>
            <ac:spMk id="7" creationId="{DA48D759-5BB1-300C-6E83-FCD2B51946E1}"/>
          </ac:spMkLst>
        </pc:spChg>
        <pc:spChg chg="add mod ord">
          <ac:chgData name="Michael Feichtinger" userId="739bd946-abae-450a-808d-a6b85f623420" providerId="ADAL" clId="{B5820FA6-C145-436F-85F7-C898D6E2D5C1}" dt="2023-06-28T07:33:36.276" v="4572" actId="20577"/>
          <ac:spMkLst>
            <pc:docMk/>
            <pc:sldMk cId="1147087367" sldId="3868"/>
            <ac:spMk id="8" creationId="{395F1CB4-3169-FFF6-7C7A-4F460664D1FA}"/>
          </ac:spMkLst>
        </pc:spChg>
      </pc:sldChg>
      <pc:sldChg chg="addSp delSp modSp new mod modClrScheme modAnim chgLayout">
        <pc:chgData name="Michael Feichtinger" userId="739bd946-abae-450a-808d-a6b85f623420" providerId="ADAL" clId="{B5820FA6-C145-436F-85F7-C898D6E2D5C1}" dt="2023-06-28T07:54:09.739" v="6033" actId="1076"/>
        <pc:sldMkLst>
          <pc:docMk/>
          <pc:sldMk cId="2700842650" sldId="3869"/>
        </pc:sldMkLst>
        <pc:spChg chg="del mod ord">
          <ac:chgData name="Michael Feichtinger" userId="739bd946-abae-450a-808d-a6b85f623420" providerId="ADAL" clId="{B5820FA6-C145-436F-85F7-C898D6E2D5C1}" dt="2023-06-28T07:34:10.834" v="4575" actId="700"/>
          <ac:spMkLst>
            <pc:docMk/>
            <pc:sldMk cId="2700842650" sldId="3869"/>
            <ac:spMk id="2" creationId="{DEC95399-F7FE-78F5-CF53-48F9F7198864}"/>
          </ac:spMkLst>
        </pc:spChg>
        <pc:spChg chg="del mod ord">
          <ac:chgData name="Michael Feichtinger" userId="739bd946-abae-450a-808d-a6b85f623420" providerId="ADAL" clId="{B5820FA6-C145-436F-85F7-C898D6E2D5C1}" dt="2023-06-28T07:34:10.834" v="4575" actId="700"/>
          <ac:spMkLst>
            <pc:docMk/>
            <pc:sldMk cId="2700842650" sldId="3869"/>
            <ac:spMk id="3" creationId="{EC6DD774-4023-A25A-8A61-ACB442EE95A2}"/>
          </ac:spMkLst>
        </pc:spChg>
        <pc:spChg chg="mod ord">
          <ac:chgData name="Michael Feichtinger" userId="739bd946-abae-450a-808d-a6b85f623420" providerId="ADAL" clId="{B5820FA6-C145-436F-85F7-C898D6E2D5C1}" dt="2023-06-28T07:34:10.834" v="4575" actId="700"/>
          <ac:spMkLst>
            <pc:docMk/>
            <pc:sldMk cId="2700842650" sldId="3869"/>
            <ac:spMk id="4" creationId="{85C587D8-21E0-FB73-0F81-4462B9329CD8}"/>
          </ac:spMkLst>
        </pc:spChg>
        <pc:spChg chg="mod ord">
          <ac:chgData name="Michael Feichtinger" userId="739bd946-abae-450a-808d-a6b85f623420" providerId="ADAL" clId="{B5820FA6-C145-436F-85F7-C898D6E2D5C1}" dt="2023-06-28T07:34:10.834" v="4575" actId="700"/>
          <ac:spMkLst>
            <pc:docMk/>
            <pc:sldMk cId="2700842650" sldId="3869"/>
            <ac:spMk id="5" creationId="{38D183AD-1D89-9315-3408-8571A8CBED1A}"/>
          </ac:spMkLst>
        </pc:spChg>
        <pc:spChg chg="mod ord">
          <ac:chgData name="Michael Feichtinger" userId="739bd946-abae-450a-808d-a6b85f623420" providerId="ADAL" clId="{B5820FA6-C145-436F-85F7-C898D6E2D5C1}" dt="2023-06-28T07:34:10.834" v="4575" actId="700"/>
          <ac:spMkLst>
            <pc:docMk/>
            <pc:sldMk cId="2700842650" sldId="3869"/>
            <ac:spMk id="6" creationId="{5362CABC-C776-DDE9-EF78-55A128B755DF}"/>
          </ac:spMkLst>
        </pc:spChg>
        <pc:spChg chg="add mod ord">
          <ac:chgData name="Michael Feichtinger" userId="739bd946-abae-450a-808d-a6b85f623420" providerId="ADAL" clId="{B5820FA6-C145-436F-85F7-C898D6E2D5C1}" dt="2023-06-28T07:34:23.868" v="4596" actId="20577"/>
          <ac:spMkLst>
            <pc:docMk/>
            <pc:sldMk cId="2700842650" sldId="3869"/>
            <ac:spMk id="7" creationId="{7224C3BE-AE17-5BC9-81BE-A6A7B2A232EF}"/>
          </ac:spMkLst>
        </pc:spChg>
        <pc:spChg chg="add del mod ord">
          <ac:chgData name="Michael Feichtinger" userId="739bd946-abae-450a-808d-a6b85f623420" providerId="ADAL" clId="{B5820FA6-C145-436F-85F7-C898D6E2D5C1}" dt="2023-06-28T07:52:25.099" v="6022" actId="478"/>
          <ac:spMkLst>
            <pc:docMk/>
            <pc:sldMk cId="2700842650" sldId="3869"/>
            <ac:spMk id="8" creationId="{92B745B2-13FE-668A-686E-B0F5612DAE45}"/>
          </ac:spMkLst>
        </pc:spChg>
        <pc:picChg chg="add mod">
          <ac:chgData name="Michael Feichtinger" userId="739bd946-abae-450a-808d-a6b85f623420" providerId="ADAL" clId="{B5820FA6-C145-436F-85F7-C898D6E2D5C1}" dt="2023-06-28T07:54:09.739" v="6033" actId="1076"/>
          <ac:picMkLst>
            <pc:docMk/>
            <pc:sldMk cId="2700842650" sldId="3869"/>
            <ac:picMk id="9" creationId="{3AA710C5-8926-AFEA-4B25-ECDEBDA03731}"/>
          </ac:picMkLst>
        </pc:picChg>
        <pc:picChg chg="add del mod">
          <ac:chgData name="Michael Feichtinger" userId="739bd946-abae-450a-808d-a6b85f623420" providerId="ADAL" clId="{B5820FA6-C145-436F-85F7-C898D6E2D5C1}" dt="2023-06-28T07:54:02.322" v="6031" actId="21"/>
          <ac:picMkLst>
            <pc:docMk/>
            <pc:sldMk cId="2700842650" sldId="3869"/>
            <ac:picMk id="11" creationId="{777C8A19-258E-2262-C49C-1723023163E0}"/>
          </ac:picMkLst>
        </pc:picChg>
      </pc:sldChg>
      <pc:sldChg chg="modSp add mod">
        <pc:chgData name="Michael Feichtinger" userId="739bd946-abae-450a-808d-a6b85f623420" providerId="ADAL" clId="{B5820FA6-C145-436F-85F7-C898D6E2D5C1}" dt="2023-06-28T07:36:19.013" v="4794" actId="20577"/>
        <pc:sldMkLst>
          <pc:docMk/>
          <pc:sldMk cId="2783519994" sldId="3870"/>
        </pc:sldMkLst>
        <pc:spChg chg="mod">
          <ac:chgData name="Michael Feichtinger" userId="739bd946-abae-450a-808d-a6b85f623420" providerId="ADAL" clId="{B5820FA6-C145-436F-85F7-C898D6E2D5C1}" dt="2023-06-28T07:34:59.385" v="4625" actId="20577"/>
          <ac:spMkLst>
            <pc:docMk/>
            <pc:sldMk cId="2783519994" sldId="3870"/>
            <ac:spMk id="7" creationId="{B5F5300C-2D0F-CD00-97CC-C09900157EC5}"/>
          </ac:spMkLst>
        </pc:spChg>
        <pc:spChg chg="mod">
          <ac:chgData name="Michael Feichtinger" userId="739bd946-abae-450a-808d-a6b85f623420" providerId="ADAL" clId="{B5820FA6-C145-436F-85F7-C898D6E2D5C1}" dt="2023-06-28T07:36:19.013" v="4794" actId="20577"/>
          <ac:spMkLst>
            <pc:docMk/>
            <pc:sldMk cId="2783519994" sldId="3870"/>
            <ac:spMk id="8" creationId="{28E4731D-7BD8-DF3E-7C94-A7798C456FC3}"/>
          </ac:spMkLst>
        </pc:spChg>
      </pc:sldChg>
      <pc:sldChg chg="add">
        <pc:chgData name="Michael Feichtinger" userId="739bd946-abae-450a-808d-a6b85f623420" providerId="ADAL" clId="{B5820FA6-C145-436F-85F7-C898D6E2D5C1}" dt="2023-06-28T07:36:53.355" v="4797"/>
        <pc:sldMkLst>
          <pc:docMk/>
          <pc:sldMk cId="1872185778" sldId="3871"/>
        </pc:sldMkLst>
      </pc:sldChg>
      <pc:sldChg chg="add del">
        <pc:chgData name="Michael Feichtinger" userId="739bd946-abae-450a-808d-a6b85f623420" providerId="ADAL" clId="{B5820FA6-C145-436F-85F7-C898D6E2D5C1}" dt="2023-06-28T07:36:47.457" v="4796"/>
        <pc:sldMkLst>
          <pc:docMk/>
          <pc:sldMk cId="3896732681" sldId="3871"/>
        </pc:sldMkLst>
      </pc:sldChg>
      <pc:sldChg chg="addSp delSp modSp new mod modClrScheme chgLayout">
        <pc:chgData name="Michael Feichtinger" userId="739bd946-abae-450a-808d-a6b85f623420" providerId="ADAL" clId="{B5820FA6-C145-436F-85F7-C898D6E2D5C1}" dt="2023-06-28T07:56:22.660" v="6075" actId="478"/>
        <pc:sldMkLst>
          <pc:docMk/>
          <pc:sldMk cId="815065219" sldId="3872"/>
        </pc:sldMkLst>
        <pc:spChg chg="del mod ord">
          <ac:chgData name="Michael Feichtinger" userId="739bd946-abae-450a-808d-a6b85f623420" providerId="ADAL" clId="{B5820FA6-C145-436F-85F7-C898D6E2D5C1}" dt="2023-06-28T07:37:30.427" v="4799" actId="700"/>
          <ac:spMkLst>
            <pc:docMk/>
            <pc:sldMk cId="815065219" sldId="3872"/>
            <ac:spMk id="2" creationId="{7580C1A4-7FBD-2102-36A2-F4B9DC03B15F}"/>
          </ac:spMkLst>
        </pc:spChg>
        <pc:spChg chg="del mod ord">
          <ac:chgData name="Michael Feichtinger" userId="739bd946-abae-450a-808d-a6b85f623420" providerId="ADAL" clId="{B5820FA6-C145-436F-85F7-C898D6E2D5C1}" dt="2023-06-28T07:37:30.427" v="4799" actId="700"/>
          <ac:spMkLst>
            <pc:docMk/>
            <pc:sldMk cId="815065219" sldId="3872"/>
            <ac:spMk id="3" creationId="{30989B66-A591-A1AA-5496-ACC37D2B296A}"/>
          </ac:spMkLst>
        </pc:spChg>
        <pc:spChg chg="del mod ord">
          <ac:chgData name="Michael Feichtinger" userId="739bd946-abae-450a-808d-a6b85f623420" providerId="ADAL" clId="{B5820FA6-C145-436F-85F7-C898D6E2D5C1}" dt="2023-06-28T07:56:21.528" v="6074" actId="478"/>
          <ac:spMkLst>
            <pc:docMk/>
            <pc:sldMk cId="815065219" sldId="3872"/>
            <ac:spMk id="4" creationId="{075B486A-871D-716B-1AE0-F917454318AC}"/>
          </ac:spMkLst>
        </pc:spChg>
        <pc:spChg chg="del mod ord">
          <ac:chgData name="Michael Feichtinger" userId="739bd946-abae-450a-808d-a6b85f623420" providerId="ADAL" clId="{B5820FA6-C145-436F-85F7-C898D6E2D5C1}" dt="2023-06-28T07:56:21.005" v="6073" actId="478"/>
          <ac:spMkLst>
            <pc:docMk/>
            <pc:sldMk cId="815065219" sldId="3872"/>
            <ac:spMk id="5" creationId="{1DA5CFA0-D99B-25D0-EFAC-EE04CD334DF9}"/>
          </ac:spMkLst>
        </pc:spChg>
        <pc:spChg chg="del mod ord">
          <ac:chgData name="Michael Feichtinger" userId="739bd946-abae-450a-808d-a6b85f623420" providerId="ADAL" clId="{B5820FA6-C145-436F-85F7-C898D6E2D5C1}" dt="2023-06-28T07:56:22.660" v="6075" actId="478"/>
          <ac:spMkLst>
            <pc:docMk/>
            <pc:sldMk cId="815065219" sldId="3872"/>
            <ac:spMk id="6" creationId="{01A9A626-1962-10AA-B787-89EF794F2ACA}"/>
          </ac:spMkLst>
        </pc:spChg>
        <pc:spChg chg="add mod ord">
          <ac:chgData name="Michael Feichtinger" userId="739bd946-abae-450a-808d-a6b85f623420" providerId="ADAL" clId="{B5820FA6-C145-436F-85F7-C898D6E2D5C1}" dt="2023-06-28T07:37:39.344" v="4831" actId="20577"/>
          <ac:spMkLst>
            <pc:docMk/>
            <pc:sldMk cId="815065219" sldId="3872"/>
            <ac:spMk id="7" creationId="{D7C18C5F-BCC1-BDF9-6A76-F99AF5AB1E63}"/>
          </ac:spMkLst>
        </pc:spChg>
        <pc:spChg chg="add mod ord">
          <ac:chgData name="Michael Feichtinger" userId="739bd946-abae-450a-808d-a6b85f623420" providerId="ADAL" clId="{B5820FA6-C145-436F-85F7-C898D6E2D5C1}" dt="2023-06-28T07:37:30.427" v="4799" actId="700"/>
          <ac:spMkLst>
            <pc:docMk/>
            <pc:sldMk cId="815065219" sldId="3872"/>
            <ac:spMk id="8" creationId="{194F3D07-019D-EF08-23A8-35FDA15F4380}"/>
          </ac:spMkLst>
        </pc:spChg>
      </pc:sldChg>
      <pc:sldChg chg="addSp delSp modSp new mod modClrScheme modAnim chgLayout">
        <pc:chgData name="Michael Feichtinger" userId="739bd946-abae-450a-808d-a6b85f623420" providerId="ADAL" clId="{B5820FA6-C145-436F-85F7-C898D6E2D5C1}" dt="2023-06-28T08:19:29.857" v="6165"/>
        <pc:sldMkLst>
          <pc:docMk/>
          <pc:sldMk cId="856961370" sldId="3873"/>
        </pc:sldMkLst>
        <pc:spChg chg="del mod ord">
          <ac:chgData name="Michael Feichtinger" userId="739bd946-abae-450a-808d-a6b85f623420" providerId="ADAL" clId="{B5820FA6-C145-436F-85F7-C898D6E2D5C1}" dt="2023-06-28T07:37:47.046" v="4833" actId="700"/>
          <ac:spMkLst>
            <pc:docMk/>
            <pc:sldMk cId="856961370" sldId="3873"/>
            <ac:spMk id="2" creationId="{CF706244-FE29-2ED2-FD7C-D18C3975B0D3}"/>
          </ac:spMkLst>
        </pc:spChg>
        <pc:spChg chg="del mod ord">
          <ac:chgData name="Michael Feichtinger" userId="739bd946-abae-450a-808d-a6b85f623420" providerId="ADAL" clId="{B5820FA6-C145-436F-85F7-C898D6E2D5C1}" dt="2023-06-28T07:37:47.046" v="4833" actId="700"/>
          <ac:spMkLst>
            <pc:docMk/>
            <pc:sldMk cId="856961370" sldId="3873"/>
            <ac:spMk id="3" creationId="{95C87A10-445B-2C75-4552-5D70FDA31DE6}"/>
          </ac:spMkLst>
        </pc:spChg>
        <pc:spChg chg="add mod ord">
          <ac:chgData name="Michael Feichtinger" userId="739bd946-abae-450a-808d-a6b85f623420" providerId="ADAL" clId="{B5820FA6-C145-436F-85F7-C898D6E2D5C1}" dt="2023-06-28T07:39:39.951" v="4971" actId="20577"/>
          <ac:spMkLst>
            <pc:docMk/>
            <pc:sldMk cId="856961370" sldId="3873"/>
            <ac:spMk id="4" creationId="{24EBB6B4-0ACA-2F1B-B4BA-960DBA51E02F}"/>
          </ac:spMkLst>
        </pc:spChg>
        <pc:spChg chg="add mod ord">
          <ac:chgData name="Michael Feichtinger" userId="739bd946-abae-450a-808d-a6b85f623420" providerId="ADAL" clId="{B5820FA6-C145-436F-85F7-C898D6E2D5C1}" dt="2023-06-28T07:41:21.148" v="5049" actId="113"/>
          <ac:spMkLst>
            <pc:docMk/>
            <pc:sldMk cId="856961370" sldId="3873"/>
            <ac:spMk id="5" creationId="{3E404279-DB59-4EC4-5DEC-E7C4D2A2973B}"/>
          </ac:spMkLst>
        </pc:spChg>
      </pc:sldChg>
      <pc:sldChg chg="addSp modSp new mod modAnim">
        <pc:chgData name="Michael Feichtinger" userId="739bd946-abae-450a-808d-a6b85f623420" providerId="ADAL" clId="{B5820FA6-C145-436F-85F7-C898D6E2D5C1}" dt="2023-06-28T08:19:36.604" v="6166"/>
        <pc:sldMkLst>
          <pc:docMk/>
          <pc:sldMk cId="1491475426" sldId="3874"/>
        </pc:sldMkLst>
        <pc:spChg chg="mod">
          <ac:chgData name="Michael Feichtinger" userId="739bd946-abae-450a-808d-a6b85f623420" providerId="ADAL" clId="{B5820FA6-C145-436F-85F7-C898D6E2D5C1}" dt="2023-06-28T07:42:06.200" v="5092" actId="20577"/>
          <ac:spMkLst>
            <pc:docMk/>
            <pc:sldMk cId="1491475426" sldId="3874"/>
            <ac:spMk id="2" creationId="{F82A58BD-CE87-255B-4F39-3D0202E2BBAA}"/>
          </ac:spMkLst>
        </pc:spChg>
        <pc:spChg chg="mod">
          <ac:chgData name="Michael Feichtinger" userId="739bd946-abae-450a-808d-a6b85f623420" providerId="ADAL" clId="{B5820FA6-C145-436F-85F7-C898D6E2D5C1}" dt="2023-06-28T07:45:02.704" v="5375" actId="20577"/>
          <ac:spMkLst>
            <pc:docMk/>
            <pc:sldMk cId="1491475426" sldId="3874"/>
            <ac:spMk id="6" creationId="{46AF17E7-DEEC-FAA5-48F3-CB7BB864561B}"/>
          </ac:spMkLst>
        </pc:spChg>
        <pc:picChg chg="add mod">
          <ac:chgData name="Michael Feichtinger" userId="739bd946-abae-450a-808d-a6b85f623420" providerId="ADAL" clId="{B5820FA6-C145-436F-85F7-C898D6E2D5C1}" dt="2023-06-28T07:44:11.408" v="5367" actId="1076"/>
          <ac:picMkLst>
            <pc:docMk/>
            <pc:sldMk cId="1491475426" sldId="3874"/>
            <ac:picMk id="8" creationId="{B5DF496B-6E42-F67C-7657-D3C136BFDEB9}"/>
          </ac:picMkLst>
        </pc:picChg>
      </pc:sldChg>
      <pc:sldChg chg="addSp delSp modSp new mod modClrScheme chgLayout">
        <pc:chgData name="Michael Feichtinger" userId="739bd946-abae-450a-808d-a6b85f623420" providerId="ADAL" clId="{B5820FA6-C145-436F-85F7-C898D6E2D5C1}" dt="2023-06-28T07:48:31.704" v="5808" actId="20577"/>
        <pc:sldMkLst>
          <pc:docMk/>
          <pc:sldMk cId="4220348263" sldId="3875"/>
        </pc:sldMkLst>
        <pc:spChg chg="mod ord">
          <ac:chgData name="Michael Feichtinger" userId="739bd946-abae-450a-808d-a6b85f623420" providerId="ADAL" clId="{B5820FA6-C145-436F-85F7-C898D6E2D5C1}" dt="2023-06-28T07:45:32.887" v="5395" actId="700"/>
          <ac:spMkLst>
            <pc:docMk/>
            <pc:sldMk cId="4220348263" sldId="3875"/>
            <ac:spMk id="2" creationId="{DAE2A02D-7BBD-FAE2-854D-8E0B2B1619B8}"/>
          </ac:spMkLst>
        </pc:spChg>
        <pc:spChg chg="mod ord">
          <ac:chgData name="Michael Feichtinger" userId="739bd946-abae-450a-808d-a6b85f623420" providerId="ADAL" clId="{B5820FA6-C145-436F-85F7-C898D6E2D5C1}" dt="2023-06-28T07:45:32.887" v="5395" actId="700"/>
          <ac:spMkLst>
            <pc:docMk/>
            <pc:sldMk cId="4220348263" sldId="3875"/>
            <ac:spMk id="3" creationId="{6EB8A33B-6C20-33C5-2FD9-3C8DEF2FCA34}"/>
          </ac:spMkLst>
        </pc:spChg>
        <pc:spChg chg="mod ord">
          <ac:chgData name="Michael Feichtinger" userId="739bd946-abae-450a-808d-a6b85f623420" providerId="ADAL" clId="{B5820FA6-C145-436F-85F7-C898D6E2D5C1}" dt="2023-06-28T07:45:32.887" v="5395" actId="700"/>
          <ac:spMkLst>
            <pc:docMk/>
            <pc:sldMk cId="4220348263" sldId="3875"/>
            <ac:spMk id="4" creationId="{121A1A9B-C352-3D40-0C90-89653DD94539}"/>
          </ac:spMkLst>
        </pc:spChg>
        <pc:spChg chg="mod ord">
          <ac:chgData name="Michael Feichtinger" userId="739bd946-abae-450a-808d-a6b85f623420" providerId="ADAL" clId="{B5820FA6-C145-436F-85F7-C898D6E2D5C1}" dt="2023-06-28T07:45:32.887" v="5395" actId="700"/>
          <ac:spMkLst>
            <pc:docMk/>
            <pc:sldMk cId="4220348263" sldId="3875"/>
            <ac:spMk id="5" creationId="{E56B0B89-EA1A-8A7A-3075-BEB1F3505836}"/>
          </ac:spMkLst>
        </pc:spChg>
        <pc:spChg chg="add del mod ord">
          <ac:chgData name="Michael Feichtinger" userId="739bd946-abae-450a-808d-a6b85f623420" providerId="ADAL" clId="{B5820FA6-C145-436F-85F7-C898D6E2D5C1}" dt="2023-06-28T07:45:32.887" v="5395" actId="700"/>
          <ac:spMkLst>
            <pc:docMk/>
            <pc:sldMk cId="4220348263" sldId="3875"/>
            <ac:spMk id="6" creationId="{716A553E-D924-CF33-821B-433DC00D309C}"/>
          </ac:spMkLst>
        </pc:spChg>
        <pc:spChg chg="add mod ord">
          <ac:chgData name="Michael Feichtinger" userId="739bd946-abae-450a-808d-a6b85f623420" providerId="ADAL" clId="{B5820FA6-C145-436F-85F7-C898D6E2D5C1}" dt="2023-06-28T07:48:31.704" v="5808" actId="20577"/>
          <ac:spMkLst>
            <pc:docMk/>
            <pc:sldMk cId="4220348263" sldId="3875"/>
            <ac:spMk id="7" creationId="{AD491D20-F9EB-58D6-2671-F423D9CC703F}"/>
          </ac:spMkLst>
        </pc:spChg>
      </pc:sldChg>
      <pc:sldChg chg="addSp delSp modSp new mod modClrScheme chgLayout">
        <pc:chgData name="Michael Feichtinger" userId="739bd946-abae-450a-808d-a6b85f623420" providerId="ADAL" clId="{B5820FA6-C145-436F-85F7-C898D6E2D5C1}" dt="2023-06-28T07:50:47.848" v="6021" actId="20577"/>
        <pc:sldMkLst>
          <pc:docMk/>
          <pc:sldMk cId="1362444698" sldId="3876"/>
        </pc:sldMkLst>
        <pc:spChg chg="del mod ord">
          <ac:chgData name="Michael Feichtinger" userId="739bd946-abae-450a-808d-a6b85f623420" providerId="ADAL" clId="{B5820FA6-C145-436F-85F7-C898D6E2D5C1}" dt="2023-06-28T07:48:44.337" v="5810" actId="700"/>
          <ac:spMkLst>
            <pc:docMk/>
            <pc:sldMk cId="1362444698" sldId="3876"/>
            <ac:spMk id="2" creationId="{84A0F6EB-2A6C-8DF6-FE6D-67245F3D1C77}"/>
          </ac:spMkLst>
        </pc:spChg>
        <pc:spChg chg="del mod ord">
          <ac:chgData name="Michael Feichtinger" userId="739bd946-abae-450a-808d-a6b85f623420" providerId="ADAL" clId="{B5820FA6-C145-436F-85F7-C898D6E2D5C1}" dt="2023-06-28T07:48:44.337" v="5810" actId="700"/>
          <ac:spMkLst>
            <pc:docMk/>
            <pc:sldMk cId="1362444698" sldId="3876"/>
            <ac:spMk id="3" creationId="{F3617E82-B587-AAEB-29BD-D59885A1F0CF}"/>
          </ac:spMkLst>
        </pc:spChg>
        <pc:spChg chg="mod ord">
          <ac:chgData name="Michael Feichtinger" userId="739bd946-abae-450a-808d-a6b85f623420" providerId="ADAL" clId="{B5820FA6-C145-436F-85F7-C898D6E2D5C1}" dt="2023-06-28T07:48:44.337" v="5810" actId="700"/>
          <ac:spMkLst>
            <pc:docMk/>
            <pc:sldMk cId="1362444698" sldId="3876"/>
            <ac:spMk id="4" creationId="{9C14E029-B1BF-B9F6-D841-84AA19BE8AD5}"/>
          </ac:spMkLst>
        </pc:spChg>
        <pc:spChg chg="mod ord">
          <ac:chgData name="Michael Feichtinger" userId="739bd946-abae-450a-808d-a6b85f623420" providerId="ADAL" clId="{B5820FA6-C145-436F-85F7-C898D6E2D5C1}" dt="2023-06-28T07:48:44.337" v="5810" actId="700"/>
          <ac:spMkLst>
            <pc:docMk/>
            <pc:sldMk cId="1362444698" sldId="3876"/>
            <ac:spMk id="5" creationId="{5174B654-6603-C590-D4C5-F612EA3AEF0E}"/>
          </ac:spMkLst>
        </pc:spChg>
        <pc:spChg chg="mod ord">
          <ac:chgData name="Michael Feichtinger" userId="739bd946-abae-450a-808d-a6b85f623420" providerId="ADAL" clId="{B5820FA6-C145-436F-85F7-C898D6E2D5C1}" dt="2023-06-28T07:48:44.337" v="5810" actId="700"/>
          <ac:spMkLst>
            <pc:docMk/>
            <pc:sldMk cId="1362444698" sldId="3876"/>
            <ac:spMk id="6" creationId="{42559759-ABB7-420A-DC44-FEB58E04266C}"/>
          </ac:spMkLst>
        </pc:spChg>
        <pc:spChg chg="add mod ord">
          <ac:chgData name="Michael Feichtinger" userId="739bd946-abae-450a-808d-a6b85f623420" providerId="ADAL" clId="{B5820FA6-C145-436F-85F7-C898D6E2D5C1}" dt="2023-06-28T07:50:47.848" v="6021" actId="20577"/>
          <ac:spMkLst>
            <pc:docMk/>
            <pc:sldMk cId="1362444698" sldId="3876"/>
            <ac:spMk id="7" creationId="{1027264D-9167-F918-B7B1-7D657DA7EBD0}"/>
          </ac:spMkLst>
        </pc:spChg>
        <pc:spChg chg="add mod ord">
          <ac:chgData name="Michael Feichtinger" userId="739bd946-abae-450a-808d-a6b85f623420" providerId="ADAL" clId="{B5820FA6-C145-436F-85F7-C898D6E2D5C1}" dt="2023-06-28T07:50:26.131" v="6000" actId="20577"/>
          <ac:spMkLst>
            <pc:docMk/>
            <pc:sldMk cId="1362444698" sldId="3876"/>
            <ac:spMk id="8" creationId="{15C0F367-ABAF-B1DE-CA58-FFD805C6C839}"/>
          </ac:spMkLst>
        </pc:spChg>
      </pc:sldChg>
      <pc:sldChg chg="addSp delSp modSp new mod">
        <pc:chgData name="Michael Feichtinger" userId="739bd946-abae-450a-808d-a6b85f623420" providerId="ADAL" clId="{B5820FA6-C145-436F-85F7-C898D6E2D5C1}" dt="2023-06-28T07:54:20.226" v="6054" actId="20577"/>
        <pc:sldMkLst>
          <pc:docMk/>
          <pc:sldMk cId="1943855620" sldId="3877"/>
        </pc:sldMkLst>
        <pc:spChg chg="mod">
          <ac:chgData name="Michael Feichtinger" userId="739bd946-abae-450a-808d-a6b85f623420" providerId="ADAL" clId="{B5820FA6-C145-436F-85F7-C898D6E2D5C1}" dt="2023-06-28T07:54:20.226" v="6054" actId="20577"/>
          <ac:spMkLst>
            <pc:docMk/>
            <pc:sldMk cId="1943855620" sldId="3877"/>
            <ac:spMk id="2" creationId="{543672E4-EA7B-8645-9F43-2A71B12061A7}"/>
          </ac:spMkLst>
        </pc:spChg>
        <pc:spChg chg="del">
          <ac:chgData name="Michael Feichtinger" userId="739bd946-abae-450a-808d-a6b85f623420" providerId="ADAL" clId="{B5820FA6-C145-436F-85F7-C898D6E2D5C1}" dt="2023-06-28T07:54:15.661" v="6035"/>
          <ac:spMkLst>
            <pc:docMk/>
            <pc:sldMk cId="1943855620" sldId="3877"/>
            <ac:spMk id="6" creationId="{5D594C8B-B031-E648-6E34-DA124221DC8C}"/>
          </ac:spMkLst>
        </pc:spChg>
        <pc:picChg chg="add mod">
          <ac:chgData name="Michael Feichtinger" userId="739bd946-abae-450a-808d-a6b85f623420" providerId="ADAL" clId="{B5820FA6-C145-436F-85F7-C898D6E2D5C1}" dt="2023-06-28T07:54:15.661" v="6035"/>
          <ac:picMkLst>
            <pc:docMk/>
            <pc:sldMk cId="1943855620" sldId="3877"/>
            <ac:picMk id="7" creationId="{D6FF816F-582A-3281-7B8C-3537EF722865}"/>
          </ac:picMkLst>
        </pc:picChg>
      </pc:sldChg>
    </pc:docChg>
  </pc:docChgLst>
  <pc:docChgLst>
    <pc:chgData name="Michael Feichtinger" userId="S::michaelf91@univie.ac.at::739bd946-abae-450a-808d-a6b85f623420" providerId="AD" clId="Web-{C67416C4-E535-FAF3-29DF-BE7F067E5814}"/>
    <pc:docChg chg="modSld">
      <pc:chgData name="Michael Feichtinger" userId="S::michaelf91@univie.ac.at::739bd946-abae-450a-808d-a6b85f623420" providerId="AD" clId="Web-{C67416C4-E535-FAF3-29DF-BE7F067E5814}" dt="2023-06-28T08:56:27.953" v="14" actId="20577"/>
      <pc:docMkLst>
        <pc:docMk/>
      </pc:docMkLst>
      <pc:sldChg chg="modSp">
        <pc:chgData name="Michael Feichtinger" userId="S::michaelf91@univie.ac.at::739bd946-abae-450a-808d-a6b85f623420" providerId="AD" clId="Web-{C67416C4-E535-FAF3-29DF-BE7F067E5814}" dt="2023-06-28T08:55:16.214" v="8" actId="20577"/>
        <pc:sldMkLst>
          <pc:docMk/>
          <pc:sldMk cId="291291372" sldId="3847"/>
        </pc:sldMkLst>
        <pc:spChg chg="mod">
          <ac:chgData name="Michael Feichtinger" userId="S::michaelf91@univie.ac.at::739bd946-abae-450a-808d-a6b85f623420" providerId="AD" clId="Web-{C67416C4-E535-FAF3-29DF-BE7F067E5814}" dt="2023-06-28T08:55:16.214" v="8" actId="20577"/>
          <ac:spMkLst>
            <pc:docMk/>
            <pc:sldMk cId="291291372" sldId="3847"/>
            <ac:spMk id="8" creationId="{28E4731D-7BD8-DF3E-7C94-A7798C456FC3}"/>
          </ac:spMkLst>
        </pc:spChg>
      </pc:sldChg>
      <pc:sldChg chg="modSp">
        <pc:chgData name="Michael Feichtinger" userId="S::michaelf91@univie.ac.at::739bd946-abae-450a-808d-a6b85f623420" providerId="AD" clId="Web-{C67416C4-E535-FAF3-29DF-BE7F067E5814}" dt="2023-06-28T08:56:27.953" v="14" actId="20577"/>
        <pc:sldMkLst>
          <pc:docMk/>
          <pc:sldMk cId="4067649596" sldId="3860"/>
        </pc:sldMkLst>
        <pc:spChg chg="mod">
          <ac:chgData name="Michael Feichtinger" userId="S::michaelf91@univie.ac.at::739bd946-abae-450a-808d-a6b85f623420" providerId="AD" clId="Web-{C67416C4-E535-FAF3-29DF-BE7F067E5814}" dt="2023-06-28T08:56:27.953" v="14" actId="20577"/>
          <ac:spMkLst>
            <pc:docMk/>
            <pc:sldMk cId="4067649596" sldId="3860"/>
            <ac:spMk id="8" creationId="{FAE6530E-A5F1-121B-91EC-AE77A937FEB9}"/>
          </ac:spMkLst>
        </pc:spChg>
      </pc:sldChg>
    </pc:docChg>
  </pc:docChgLst>
  <pc:docChgLst>
    <pc:chgData name="Emily Kate" userId="S::emilyk46@univie.ac.at::d541a3b7-4bbb-42c8-a3a7-de2b047675c1" providerId="AD" clId="Web-{86FFBBF5-43EE-BBDC-8AE1-DD7AD94081D7}"/>
    <pc:docChg chg="addSld delSld modSld">
      <pc:chgData name="Emily Kate" userId="S::emilyk46@univie.ac.at::d541a3b7-4bbb-42c8-a3a7-de2b047675c1" providerId="AD" clId="Web-{86FFBBF5-43EE-BBDC-8AE1-DD7AD94081D7}" dt="2023-06-28T10:00:27.887" v="101" actId="20577"/>
      <pc:docMkLst>
        <pc:docMk/>
      </pc:docMkLst>
      <pc:sldChg chg="modSp">
        <pc:chgData name="Emily Kate" userId="S::emilyk46@univie.ac.at::d541a3b7-4bbb-42c8-a3a7-de2b047675c1" providerId="AD" clId="Web-{86FFBBF5-43EE-BBDC-8AE1-DD7AD94081D7}" dt="2023-06-28T08:40:56.938" v="2" actId="20577"/>
        <pc:sldMkLst>
          <pc:docMk/>
          <pc:sldMk cId="1206281047" sldId="3846"/>
        </pc:sldMkLst>
        <pc:spChg chg="mod">
          <ac:chgData name="Emily Kate" userId="S::emilyk46@univie.ac.at::d541a3b7-4bbb-42c8-a3a7-de2b047675c1" providerId="AD" clId="Web-{86FFBBF5-43EE-BBDC-8AE1-DD7AD94081D7}" dt="2023-06-28T08:40:56.938" v="2" actId="20577"/>
          <ac:spMkLst>
            <pc:docMk/>
            <pc:sldMk cId="1206281047" sldId="3846"/>
            <ac:spMk id="7" creationId="{B5F5300C-2D0F-CD00-97CC-C09900157EC5}"/>
          </ac:spMkLst>
        </pc:spChg>
        <pc:spChg chg="mod">
          <ac:chgData name="Emily Kate" userId="S::emilyk46@univie.ac.at::d541a3b7-4bbb-42c8-a3a7-de2b047675c1" providerId="AD" clId="Web-{86FFBBF5-43EE-BBDC-8AE1-DD7AD94081D7}" dt="2023-06-28T08:40:56" v="1" actId="20577"/>
          <ac:spMkLst>
            <pc:docMk/>
            <pc:sldMk cId="1206281047" sldId="3846"/>
            <ac:spMk id="8" creationId="{28E4731D-7BD8-DF3E-7C94-A7798C456FC3}"/>
          </ac:spMkLst>
        </pc:spChg>
      </pc:sldChg>
      <pc:sldChg chg="modSp">
        <pc:chgData name="Emily Kate" userId="S::emilyk46@univie.ac.at::d541a3b7-4bbb-42c8-a3a7-de2b047675c1" providerId="AD" clId="Web-{86FFBBF5-43EE-BBDC-8AE1-DD7AD94081D7}" dt="2023-06-28T08:43:02.036" v="39" actId="20577"/>
        <pc:sldMkLst>
          <pc:docMk/>
          <pc:sldMk cId="247769725" sldId="3851"/>
        </pc:sldMkLst>
        <pc:spChg chg="mod">
          <ac:chgData name="Emily Kate" userId="S::emilyk46@univie.ac.at::d541a3b7-4bbb-42c8-a3a7-de2b047675c1" providerId="AD" clId="Web-{86FFBBF5-43EE-BBDC-8AE1-DD7AD94081D7}" dt="2023-06-28T08:43:02.036" v="39" actId="20577"/>
          <ac:spMkLst>
            <pc:docMk/>
            <pc:sldMk cId="247769725" sldId="3851"/>
            <ac:spMk id="8" creationId="{875D9518-2D09-ED0A-DCFF-9A9A9DEFE133}"/>
          </ac:spMkLst>
        </pc:spChg>
      </pc:sldChg>
      <pc:sldChg chg="modSp">
        <pc:chgData name="Emily Kate" userId="S::emilyk46@univie.ac.at::d541a3b7-4bbb-42c8-a3a7-de2b047675c1" providerId="AD" clId="Web-{86FFBBF5-43EE-BBDC-8AE1-DD7AD94081D7}" dt="2023-06-28T08:43:56.912" v="43" actId="20577"/>
        <pc:sldMkLst>
          <pc:docMk/>
          <pc:sldMk cId="1611951760" sldId="3855"/>
        </pc:sldMkLst>
        <pc:spChg chg="mod">
          <ac:chgData name="Emily Kate" userId="S::emilyk46@univie.ac.at::d541a3b7-4bbb-42c8-a3a7-de2b047675c1" providerId="AD" clId="Web-{86FFBBF5-43EE-BBDC-8AE1-DD7AD94081D7}" dt="2023-06-28T08:43:56.912" v="43" actId="20577"/>
          <ac:spMkLst>
            <pc:docMk/>
            <pc:sldMk cId="1611951760" sldId="3855"/>
            <ac:spMk id="9" creationId="{5A9FCC1F-263E-BE89-E095-DFE5B4653B29}"/>
          </ac:spMkLst>
        </pc:spChg>
      </pc:sldChg>
      <pc:sldChg chg="modSp">
        <pc:chgData name="Emily Kate" userId="S::emilyk46@univie.ac.at::d541a3b7-4bbb-42c8-a3a7-de2b047675c1" providerId="AD" clId="Web-{86FFBBF5-43EE-BBDC-8AE1-DD7AD94081D7}" dt="2023-06-28T08:44:59.680" v="66" actId="20577"/>
        <pc:sldMkLst>
          <pc:docMk/>
          <pc:sldMk cId="570223900" sldId="3858"/>
        </pc:sldMkLst>
        <pc:spChg chg="mod">
          <ac:chgData name="Emily Kate" userId="S::emilyk46@univie.ac.at::d541a3b7-4bbb-42c8-a3a7-de2b047675c1" providerId="AD" clId="Web-{86FFBBF5-43EE-BBDC-8AE1-DD7AD94081D7}" dt="2023-06-28T08:44:59.680" v="66" actId="20577"/>
          <ac:spMkLst>
            <pc:docMk/>
            <pc:sldMk cId="570223900" sldId="3858"/>
            <ac:spMk id="5" creationId="{2F10A214-AA9A-3EFA-2F17-F3466E9DE202}"/>
          </ac:spMkLst>
        </pc:spChg>
      </pc:sldChg>
      <pc:sldChg chg="modSp">
        <pc:chgData name="Emily Kate" userId="S::emilyk46@univie.ac.at::d541a3b7-4bbb-42c8-a3a7-de2b047675c1" providerId="AD" clId="Web-{86FFBBF5-43EE-BBDC-8AE1-DD7AD94081D7}" dt="2023-06-28T08:46:23.401" v="68" actId="20577"/>
        <pc:sldMkLst>
          <pc:docMk/>
          <pc:sldMk cId="2410883237" sldId="3866"/>
        </pc:sldMkLst>
        <pc:spChg chg="mod">
          <ac:chgData name="Emily Kate" userId="S::emilyk46@univie.ac.at::d541a3b7-4bbb-42c8-a3a7-de2b047675c1" providerId="AD" clId="Web-{86FFBBF5-43EE-BBDC-8AE1-DD7AD94081D7}" dt="2023-06-28T08:46:23.401" v="68" actId="20577"/>
          <ac:spMkLst>
            <pc:docMk/>
            <pc:sldMk cId="2410883237" sldId="3866"/>
            <ac:spMk id="5" creationId="{2D9D3957-8640-D8EA-674D-9DEF04AEDCA8}"/>
          </ac:spMkLst>
        </pc:spChg>
      </pc:sldChg>
      <pc:sldChg chg="new del">
        <pc:chgData name="Emily Kate" userId="S::emilyk46@univie.ac.at::d541a3b7-4bbb-42c8-a3a7-de2b047675c1" providerId="AD" clId="Web-{86FFBBF5-43EE-BBDC-8AE1-DD7AD94081D7}" dt="2023-06-28T09:28:33.010" v="70"/>
        <pc:sldMkLst>
          <pc:docMk/>
          <pc:sldMk cId="1558109261" sldId="3878"/>
        </pc:sldMkLst>
      </pc:sldChg>
      <pc:sldChg chg="modSp new mod modShow">
        <pc:chgData name="Emily Kate" userId="S::emilyk46@univie.ac.at::d541a3b7-4bbb-42c8-a3a7-de2b047675c1" providerId="AD" clId="Web-{86FFBBF5-43EE-BBDC-8AE1-DD7AD94081D7}" dt="2023-06-28T10:00:27.887" v="101" actId="20577"/>
        <pc:sldMkLst>
          <pc:docMk/>
          <pc:sldMk cId="2955250544" sldId="3878"/>
        </pc:sldMkLst>
        <pc:spChg chg="mod">
          <ac:chgData name="Emily Kate" userId="S::emilyk46@univie.ac.at::d541a3b7-4bbb-42c8-a3a7-de2b047675c1" providerId="AD" clId="Web-{86FFBBF5-43EE-BBDC-8AE1-DD7AD94081D7}" dt="2023-06-28T09:50:57.754" v="91" actId="20577"/>
          <ac:spMkLst>
            <pc:docMk/>
            <pc:sldMk cId="2955250544" sldId="3878"/>
            <ac:spMk id="2" creationId="{BB937FEA-2542-F2FC-11FC-71F005CDFA2F}"/>
          </ac:spMkLst>
        </pc:spChg>
        <pc:spChg chg="mod">
          <ac:chgData name="Emily Kate" userId="S::emilyk46@univie.ac.at::d541a3b7-4bbb-42c8-a3a7-de2b047675c1" providerId="AD" clId="Web-{86FFBBF5-43EE-BBDC-8AE1-DD7AD94081D7}" dt="2023-06-28T10:00:27.887" v="101" actId="20577"/>
          <ac:spMkLst>
            <pc:docMk/>
            <pc:sldMk cId="2955250544" sldId="3878"/>
            <ac:spMk id="6" creationId="{CDDF5637-5335-9A60-7E10-31B7883270FB}"/>
          </ac:spMkLst>
        </pc:spChg>
      </pc:sldChg>
    </pc:docChg>
  </pc:docChgLst>
  <pc:docChgLst>
    <pc:chgData name="Michael Feichtinger" userId="739bd946-abae-450a-808d-a6b85f623420" providerId="ADAL" clId="{62BE61A2-CC41-48B4-A2DD-1AB6607E0868}"/>
    <pc:docChg chg="custSel delSld modSld">
      <pc:chgData name="Michael Feichtinger" userId="739bd946-abae-450a-808d-a6b85f623420" providerId="ADAL" clId="{62BE61A2-CC41-48B4-A2DD-1AB6607E0868}" dt="2024-01-15T10:32:35.591" v="59" actId="20577"/>
      <pc:docMkLst>
        <pc:docMk/>
      </pc:docMkLst>
      <pc:sldChg chg="addSp modSp mod">
        <pc:chgData name="Michael Feichtinger" userId="739bd946-abae-450a-808d-a6b85f623420" providerId="ADAL" clId="{62BE61A2-CC41-48B4-A2DD-1AB6607E0868}" dt="2024-01-15T10:32:35.591" v="59" actId="20577"/>
        <pc:sldMkLst>
          <pc:docMk/>
          <pc:sldMk cId="800962904" sldId="3825"/>
        </pc:sldMkLst>
        <pc:spChg chg="add mod">
          <ac:chgData name="Michael Feichtinger" userId="739bd946-abae-450a-808d-a6b85f623420" providerId="ADAL" clId="{62BE61A2-CC41-48B4-A2DD-1AB6607E0868}" dt="2024-01-15T10:32:35.591" v="59" actId="20577"/>
          <ac:spMkLst>
            <pc:docMk/>
            <pc:sldMk cId="800962904" sldId="3825"/>
            <ac:spMk id="6" creationId="{5AFC91AE-A155-3A14-CBF9-910EAE134906}"/>
          </ac:spMkLst>
        </pc:spChg>
        <pc:picChg chg="add mod">
          <ac:chgData name="Michael Feichtinger" userId="739bd946-abae-450a-808d-a6b85f623420" providerId="ADAL" clId="{62BE61A2-CC41-48B4-A2DD-1AB6607E0868}" dt="2024-01-15T10:26:10.969" v="3" actId="1076"/>
          <ac:picMkLst>
            <pc:docMk/>
            <pc:sldMk cId="800962904" sldId="3825"/>
            <ac:picMk id="5" creationId="{4736A01F-074C-5C7C-011B-38D16EEDA2C8}"/>
          </ac:picMkLst>
        </pc:picChg>
      </pc:sldChg>
      <pc:sldChg chg="delSp mod delAnim">
        <pc:chgData name="Michael Feichtinger" userId="739bd946-abae-450a-808d-a6b85f623420" providerId="ADAL" clId="{62BE61A2-CC41-48B4-A2DD-1AB6607E0868}" dt="2024-01-15T10:23:08.660" v="0" actId="478"/>
        <pc:sldMkLst>
          <pc:docMk/>
          <pc:sldMk cId="2017727902" sldId="3839"/>
        </pc:sldMkLst>
        <pc:picChg chg="del">
          <ac:chgData name="Michael Feichtinger" userId="739bd946-abae-450a-808d-a6b85f623420" providerId="ADAL" clId="{62BE61A2-CC41-48B4-A2DD-1AB6607E0868}" dt="2024-01-15T10:23:08.660" v="0" actId="478"/>
          <ac:picMkLst>
            <pc:docMk/>
            <pc:sldMk cId="2017727902" sldId="3839"/>
            <ac:picMk id="10" creationId="{C94A71CD-0699-4D1B-0152-C9CFF3E8A1D9}"/>
          </ac:picMkLst>
        </pc:picChg>
      </pc:sldChg>
      <pc:sldChg chg="delSp mod">
        <pc:chgData name="Michael Feichtinger" userId="739bd946-abae-450a-808d-a6b85f623420" providerId="ADAL" clId="{62BE61A2-CC41-48B4-A2DD-1AB6607E0868}" dt="2024-01-15T10:27:52.485" v="18" actId="478"/>
        <pc:sldMkLst>
          <pc:docMk/>
          <pc:sldMk cId="2962394673" sldId="3849"/>
        </pc:sldMkLst>
        <pc:picChg chg="del">
          <ac:chgData name="Michael Feichtinger" userId="739bd946-abae-450a-808d-a6b85f623420" providerId="ADAL" clId="{62BE61A2-CC41-48B4-A2DD-1AB6607E0868}" dt="2024-01-15T10:27:52.485" v="18" actId="478"/>
          <ac:picMkLst>
            <pc:docMk/>
            <pc:sldMk cId="2962394673" sldId="3849"/>
            <ac:picMk id="10" creationId="{239CBEDA-8410-BB41-02D6-E2BAA628027A}"/>
          </ac:picMkLst>
        </pc:picChg>
      </pc:sldChg>
      <pc:sldChg chg="delSp mod">
        <pc:chgData name="Michael Feichtinger" userId="739bd946-abae-450a-808d-a6b85f623420" providerId="ADAL" clId="{62BE61A2-CC41-48B4-A2DD-1AB6607E0868}" dt="2024-01-15T10:28:11.878" v="22" actId="478"/>
        <pc:sldMkLst>
          <pc:docMk/>
          <pc:sldMk cId="1966454893" sldId="3859"/>
        </pc:sldMkLst>
        <pc:picChg chg="del">
          <ac:chgData name="Michael Feichtinger" userId="739bd946-abae-450a-808d-a6b85f623420" providerId="ADAL" clId="{62BE61A2-CC41-48B4-A2DD-1AB6607E0868}" dt="2024-01-15T10:28:11.878" v="22" actId="478"/>
          <ac:picMkLst>
            <pc:docMk/>
            <pc:sldMk cId="1966454893" sldId="3859"/>
            <ac:picMk id="2" creationId="{A17D9849-28B1-861A-9E01-CA04D04CF87F}"/>
          </ac:picMkLst>
        </pc:picChg>
      </pc:sldChg>
      <pc:sldChg chg="delSp mod">
        <pc:chgData name="Michael Feichtinger" userId="739bd946-abae-450a-808d-a6b85f623420" providerId="ADAL" clId="{62BE61A2-CC41-48B4-A2DD-1AB6607E0868}" dt="2024-01-15T10:28:06.310" v="21" actId="478"/>
        <pc:sldMkLst>
          <pc:docMk/>
          <pc:sldMk cId="2268552920" sldId="3862"/>
        </pc:sldMkLst>
        <pc:picChg chg="del">
          <ac:chgData name="Michael Feichtinger" userId="739bd946-abae-450a-808d-a6b85f623420" providerId="ADAL" clId="{62BE61A2-CC41-48B4-A2DD-1AB6607E0868}" dt="2024-01-15T10:28:06.310" v="21" actId="478"/>
          <ac:picMkLst>
            <pc:docMk/>
            <pc:sldMk cId="2268552920" sldId="3862"/>
            <ac:picMk id="7" creationId="{1D884154-C644-1860-D77A-AE370C3BBC62}"/>
          </ac:picMkLst>
        </pc:picChg>
      </pc:sldChg>
      <pc:sldChg chg="delSp mod">
        <pc:chgData name="Michael Feichtinger" userId="739bd946-abae-450a-808d-a6b85f623420" providerId="ADAL" clId="{62BE61A2-CC41-48B4-A2DD-1AB6607E0868}" dt="2024-01-15T10:28:15.648" v="23" actId="478"/>
        <pc:sldMkLst>
          <pc:docMk/>
          <pc:sldMk cId="2410883237" sldId="3866"/>
        </pc:sldMkLst>
        <pc:picChg chg="del">
          <ac:chgData name="Michael Feichtinger" userId="739bd946-abae-450a-808d-a6b85f623420" providerId="ADAL" clId="{62BE61A2-CC41-48B4-A2DD-1AB6607E0868}" dt="2024-01-15T10:28:15.648" v="23" actId="478"/>
          <ac:picMkLst>
            <pc:docMk/>
            <pc:sldMk cId="2410883237" sldId="3866"/>
            <ac:picMk id="3" creationId="{6BF13A60-C5F8-7140-2189-FADAC33B64E7}"/>
          </ac:picMkLst>
        </pc:picChg>
      </pc:sldChg>
      <pc:sldChg chg="delSp mod">
        <pc:chgData name="Michael Feichtinger" userId="739bd946-abae-450a-808d-a6b85f623420" providerId="ADAL" clId="{62BE61A2-CC41-48B4-A2DD-1AB6607E0868}" dt="2024-01-15T10:28:25.744" v="24" actId="478"/>
        <pc:sldMkLst>
          <pc:docMk/>
          <pc:sldMk cId="1491475426" sldId="3874"/>
        </pc:sldMkLst>
        <pc:picChg chg="del">
          <ac:chgData name="Michael Feichtinger" userId="739bd946-abae-450a-808d-a6b85f623420" providerId="ADAL" clId="{62BE61A2-CC41-48B4-A2DD-1AB6607E0868}" dt="2024-01-15T10:28:25.744" v="24" actId="478"/>
          <ac:picMkLst>
            <pc:docMk/>
            <pc:sldMk cId="1491475426" sldId="3874"/>
            <ac:picMk id="8" creationId="{B5DF496B-6E42-F67C-7657-D3C136BFDEB9}"/>
          </ac:picMkLst>
        </pc:picChg>
      </pc:sldChg>
      <pc:sldChg chg="delSp mod">
        <pc:chgData name="Michael Feichtinger" userId="739bd946-abae-450a-808d-a6b85f623420" providerId="ADAL" clId="{62BE61A2-CC41-48B4-A2DD-1AB6607E0868}" dt="2024-01-15T10:27:57.694" v="19" actId="478"/>
        <pc:sldMkLst>
          <pc:docMk/>
          <pc:sldMk cId="2656999399" sldId="3881"/>
        </pc:sldMkLst>
        <pc:picChg chg="del">
          <ac:chgData name="Michael Feichtinger" userId="739bd946-abae-450a-808d-a6b85f623420" providerId="ADAL" clId="{62BE61A2-CC41-48B4-A2DD-1AB6607E0868}" dt="2024-01-15T10:27:57.694" v="19" actId="478"/>
          <ac:picMkLst>
            <pc:docMk/>
            <pc:sldMk cId="2656999399" sldId="3881"/>
            <ac:picMk id="7" creationId="{1D884154-C644-1860-D77A-AE370C3BBC62}"/>
          </ac:picMkLst>
        </pc:picChg>
      </pc:sldChg>
      <pc:sldChg chg="del">
        <pc:chgData name="Michael Feichtinger" userId="739bd946-abae-450a-808d-a6b85f623420" providerId="ADAL" clId="{62BE61A2-CC41-48B4-A2DD-1AB6607E0868}" dt="2024-01-15T10:28:00.819" v="20" actId="47"/>
        <pc:sldMkLst>
          <pc:docMk/>
          <pc:sldMk cId="1662897324" sldId="3882"/>
        </pc:sldMkLst>
      </pc:sldChg>
      <pc:sldChg chg="del">
        <pc:chgData name="Michael Feichtinger" userId="739bd946-abae-450a-808d-a6b85f623420" providerId="ADAL" clId="{62BE61A2-CC41-48B4-A2DD-1AB6607E0868}" dt="2024-01-15T10:28:28.027" v="25" actId="47"/>
        <pc:sldMkLst>
          <pc:docMk/>
          <pc:sldMk cId="3747397083" sldId="3884"/>
        </pc:sldMkLst>
      </pc:sldChg>
    </pc:docChg>
  </pc:docChgLst>
  <pc:docChgLst>
    <pc:chgData name="Michael Feichtinger" userId="S::michaelf91@univie.ac.at::739bd946-abae-450a-808d-a6b85f623420" providerId="AD" clId="Web-{31447D33-44C9-BAB7-42A9-12201D876083}"/>
    <pc:docChg chg="modSld">
      <pc:chgData name="Michael Feichtinger" userId="S::michaelf91@univie.ac.at::739bd946-abae-450a-808d-a6b85f623420" providerId="AD" clId="Web-{31447D33-44C9-BAB7-42A9-12201D876083}" dt="2023-06-29T05:34:14.328" v="9"/>
      <pc:docMkLst>
        <pc:docMk/>
      </pc:docMkLst>
      <pc:sldChg chg="modAnim">
        <pc:chgData name="Michael Feichtinger" userId="S::michaelf91@univie.ac.at::739bd946-abae-450a-808d-a6b85f623420" providerId="AD" clId="Web-{31447D33-44C9-BAB7-42A9-12201D876083}" dt="2023-06-29T05:34:03.937" v="8"/>
        <pc:sldMkLst>
          <pc:docMk/>
          <pc:sldMk cId="1892867894" sldId="3838"/>
        </pc:sldMkLst>
      </pc:sldChg>
      <pc:sldChg chg="modAnim">
        <pc:chgData name="Michael Feichtinger" userId="S::michaelf91@univie.ac.at::739bd946-abae-450a-808d-a6b85f623420" providerId="AD" clId="Web-{31447D33-44C9-BAB7-42A9-12201D876083}" dt="2023-06-29T05:33:55.265" v="7"/>
        <pc:sldMkLst>
          <pc:docMk/>
          <pc:sldMk cId="631659845" sldId="3842"/>
        </pc:sldMkLst>
      </pc:sldChg>
      <pc:sldChg chg="modSp">
        <pc:chgData name="Michael Feichtinger" userId="S::michaelf91@univie.ac.at::739bd946-abae-450a-808d-a6b85f623420" providerId="AD" clId="Web-{31447D33-44C9-BAB7-42A9-12201D876083}" dt="2023-06-29T05:33:42.280" v="6" actId="20577"/>
        <pc:sldMkLst>
          <pc:docMk/>
          <pc:sldMk cId="1772149986" sldId="3843"/>
        </pc:sldMkLst>
        <pc:spChg chg="mod">
          <ac:chgData name="Michael Feichtinger" userId="S::michaelf91@univie.ac.at::739bd946-abae-450a-808d-a6b85f623420" providerId="AD" clId="Web-{31447D33-44C9-BAB7-42A9-12201D876083}" dt="2023-06-29T05:33:42.280" v="6" actId="20577"/>
          <ac:spMkLst>
            <pc:docMk/>
            <pc:sldMk cId="1772149986" sldId="3843"/>
            <ac:spMk id="8" creationId="{D37E6554-FE15-2444-5AC1-2D13908A3E57}"/>
          </ac:spMkLst>
        </pc:spChg>
      </pc:sldChg>
      <pc:sldChg chg="modAnim">
        <pc:chgData name="Michael Feichtinger" userId="S::michaelf91@univie.ac.at::739bd946-abae-450a-808d-a6b85f623420" providerId="AD" clId="Web-{31447D33-44C9-BAB7-42A9-12201D876083}" dt="2023-06-29T05:34:14.328" v="9"/>
        <pc:sldMkLst>
          <pc:docMk/>
          <pc:sldMk cId="1458874658" sldId="3845"/>
        </pc:sldMkLst>
      </pc:sldChg>
    </pc:docChg>
  </pc:docChgLst>
  <pc:docChgLst>
    <pc:chgData name="Michael Feichtinger" userId="S::michaelf91@univie.ac.at::739bd946-abae-450a-808d-a6b85f623420" providerId="AD" clId="Web-{315DA0A4-0F39-4DF0-A360-8B67A358746B}"/>
    <pc:docChg chg="sldOrd">
      <pc:chgData name="Michael Feichtinger" userId="S::michaelf91@univie.ac.at::739bd946-abae-450a-808d-a6b85f623420" providerId="AD" clId="Web-{315DA0A4-0F39-4DF0-A360-8B67A358746B}" dt="2023-10-11T09:32:04.674" v="0"/>
      <pc:docMkLst>
        <pc:docMk/>
      </pc:docMkLst>
      <pc:sldChg chg="ord">
        <pc:chgData name="Michael Feichtinger" userId="S::michaelf91@univie.ac.at::739bd946-abae-450a-808d-a6b85f623420" providerId="AD" clId="Web-{315DA0A4-0F39-4DF0-A360-8B67A358746B}" dt="2023-10-11T09:32:04.674" v="0"/>
        <pc:sldMkLst>
          <pc:docMk/>
          <pc:sldMk cId="4220348263" sldId="3875"/>
        </pc:sldMkLst>
      </pc:sldChg>
    </pc:docChg>
  </pc:docChgLst>
  <pc:docChgLst>
    <pc:chgData name="Michael Feichtinger" userId="S::michaelf91@univie.ac.at::739bd946-abae-450a-808d-a6b85f623420" providerId="AD" clId="Web-{AD2AF62C-2CDB-6A8A-9D6D-F5AA1EEC4052}"/>
    <pc:docChg chg="modSld">
      <pc:chgData name="Michael Feichtinger" userId="S::michaelf91@univie.ac.at::739bd946-abae-450a-808d-a6b85f623420" providerId="AD" clId="Web-{AD2AF62C-2CDB-6A8A-9D6D-F5AA1EEC4052}" dt="2023-10-11T06:11:18.306" v="19" actId="20577"/>
      <pc:docMkLst>
        <pc:docMk/>
      </pc:docMkLst>
      <pc:sldChg chg="modSp">
        <pc:chgData name="Michael Feichtinger" userId="S::michaelf91@univie.ac.at::739bd946-abae-450a-808d-a6b85f623420" providerId="AD" clId="Web-{AD2AF62C-2CDB-6A8A-9D6D-F5AA1EEC4052}" dt="2023-10-11T06:11:18.306" v="19" actId="20577"/>
        <pc:sldMkLst>
          <pc:docMk/>
          <pc:sldMk cId="1248945298" sldId="3867"/>
        </pc:sldMkLst>
        <pc:spChg chg="mod">
          <ac:chgData name="Michael Feichtinger" userId="S::michaelf91@univie.ac.at::739bd946-abae-450a-808d-a6b85f623420" providerId="AD" clId="Web-{AD2AF62C-2CDB-6A8A-9D6D-F5AA1EEC4052}" dt="2023-10-11T06:11:18.306" v="19" actId="20577"/>
          <ac:spMkLst>
            <pc:docMk/>
            <pc:sldMk cId="1248945298" sldId="3867"/>
            <ac:spMk id="6" creationId="{488EAD7F-05AA-18AA-EF18-564C78F67C79}"/>
          </ac:spMkLst>
        </pc:spChg>
      </pc:sldChg>
      <pc:sldChg chg="modSp">
        <pc:chgData name="Michael Feichtinger" userId="S::michaelf91@univie.ac.at::739bd946-abae-450a-808d-a6b85f623420" providerId="AD" clId="Web-{AD2AF62C-2CDB-6A8A-9D6D-F5AA1EEC4052}" dt="2023-10-11T05:33:50.321" v="1" actId="20577"/>
        <pc:sldMkLst>
          <pc:docMk/>
          <pc:sldMk cId="2783519994" sldId="3870"/>
        </pc:sldMkLst>
        <pc:spChg chg="mod">
          <ac:chgData name="Michael Feichtinger" userId="S::michaelf91@univie.ac.at::739bd946-abae-450a-808d-a6b85f623420" providerId="AD" clId="Web-{AD2AF62C-2CDB-6A8A-9D6D-F5AA1EEC4052}" dt="2023-10-11T05:33:50.321" v="1" actId="20577"/>
          <ac:spMkLst>
            <pc:docMk/>
            <pc:sldMk cId="2783519994" sldId="3870"/>
            <ac:spMk id="8" creationId="{28E4731D-7BD8-DF3E-7C94-A7798C456FC3}"/>
          </ac:spMkLst>
        </pc:spChg>
      </pc:sldChg>
      <pc:sldChg chg="modSp">
        <pc:chgData name="Michael Feichtinger" userId="S::michaelf91@univie.ac.at::739bd946-abae-450a-808d-a6b85f623420" providerId="AD" clId="Web-{AD2AF62C-2CDB-6A8A-9D6D-F5AA1EEC4052}" dt="2023-10-11T06:06:08.732" v="5" actId="20577"/>
        <pc:sldMkLst>
          <pc:docMk/>
          <pc:sldMk cId="1751444591" sldId="3879"/>
        </pc:sldMkLst>
        <pc:spChg chg="mod">
          <ac:chgData name="Michael Feichtinger" userId="S::michaelf91@univie.ac.at::739bd946-abae-450a-808d-a6b85f623420" providerId="AD" clId="Web-{AD2AF62C-2CDB-6A8A-9D6D-F5AA1EEC4052}" dt="2023-10-11T06:06:06.060" v="4" actId="20577"/>
          <ac:spMkLst>
            <pc:docMk/>
            <pc:sldMk cId="1751444591" sldId="3879"/>
            <ac:spMk id="3" creationId="{869C3FD2-AF88-4EF1-AFB7-5D31BD5AA0BF}"/>
          </ac:spMkLst>
        </pc:spChg>
        <pc:spChg chg="mod">
          <ac:chgData name="Michael Feichtinger" userId="S::michaelf91@univie.ac.at::739bd946-abae-450a-808d-a6b85f623420" providerId="AD" clId="Web-{AD2AF62C-2CDB-6A8A-9D6D-F5AA1EEC4052}" dt="2023-10-11T06:06:08.732" v="5" actId="20577"/>
          <ac:spMkLst>
            <pc:docMk/>
            <pc:sldMk cId="1751444591" sldId="3879"/>
            <ac:spMk id="7" creationId="{019E80C7-9089-75F5-F9A7-96AF1F03701C}"/>
          </ac:spMkLst>
        </pc:spChg>
      </pc:sldChg>
    </pc:docChg>
  </pc:docChgLst>
  <pc:docChgLst>
    <pc:chgData name="Michael Feichtinger" userId="S::michaelf91@univie.ac.at::739bd946-abae-450a-808d-a6b85f623420" providerId="AD" clId="Web-{CFD5EC50-0E09-F3DC-7EDE-BD86EDD96274}"/>
    <pc:docChg chg="modSld">
      <pc:chgData name="Michael Feichtinger" userId="S::michaelf91@univie.ac.at::739bd946-abae-450a-808d-a6b85f623420" providerId="AD" clId="Web-{CFD5EC50-0E09-F3DC-7EDE-BD86EDD96274}" dt="2023-10-10T04:57:17.594" v="6"/>
      <pc:docMkLst>
        <pc:docMk/>
      </pc:docMkLst>
      <pc:sldChg chg="addSp delSp modSp">
        <pc:chgData name="Michael Feichtinger" userId="S::michaelf91@univie.ac.at::739bd946-abae-450a-808d-a6b85f623420" providerId="AD" clId="Web-{CFD5EC50-0E09-F3DC-7EDE-BD86EDD96274}" dt="2023-10-10T04:57:17.594" v="6"/>
        <pc:sldMkLst>
          <pc:docMk/>
          <pc:sldMk cId="55160260" sldId="3826"/>
        </pc:sldMkLst>
        <pc:spChg chg="mod">
          <ac:chgData name="Michael Feichtinger" userId="S::michaelf91@univie.ac.at::739bd946-abae-450a-808d-a6b85f623420" providerId="AD" clId="Web-{CFD5EC50-0E09-F3DC-7EDE-BD86EDD96274}" dt="2023-10-10T04:57:17.594" v="6"/>
          <ac:spMkLst>
            <pc:docMk/>
            <pc:sldMk cId="55160260" sldId="3826"/>
            <ac:spMk id="2" creationId="{1836E49C-11A0-4C95-8A6E-FC7E9C57C105}"/>
          </ac:spMkLst>
        </pc:spChg>
        <pc:spChg chg="add del">
          <ac:chgData name="Michael Feichtinger" userId="S::michaelf91@univie.ac.at::739bd946-abae-450a-808d-a6b85f623420" providerId="AD" clId="Web-{CFD5EC50-0E09-F3DC-7EDE-BD86EDD96274}" dt="2023-10-10T04:57:17.594" v="6"/>
          <ac:spMkLst>
            <pc:docMk/>
            <pc:sldMk cId="55160260" sldId="3826"/>
            <ac:spMk id="3" creationId="{869C3FD2-AF88-4EF1-AFB7-5D31BD5AA0BF}"/>
          </ac:spMkLst>
        </pc:spChg>
        <pc:spChg chg="mod">
          <ac:chgData name="Michael Feichtinger" userId="S::michaelf91@univie.ac.at::739bd946-abae-450a-808d-a6b85f623420" providerId="AD" clId="Web-{CFD5EC50-0E09-F3DC-7EDE-BD86EDD96274}" dt="2023-10-10T04:57:17.594" v="6"/>
          <ac:spMkLst>
            <pc:docMk/>
            <pc:sldMk cId="55160260" sldId="3826"/>
            <ac:spMk id="4" creationId="{78C8B647-084C-492D-A242-148BEA5B6823}"/>
          </ac:spMkLst>
        </pc:spChg>
        <pc:spChg chg="mod">
          <ac:chgData name="Michael Feichtinger" userId="S::michaelf91@univie.ac.at::739bd946-abae-450a-808d-a6b85f623420" providerId="AD" clId="Web-{CFD5EC50-0E09-F3DC-7EDE-BD86EDD96274}" dt="2023-10-10T04:57:17.594" v="6"/>
          <ac:spMkLst>
            <pc:docMk/>
            <pc:sldMk cId="55160260" sldId="3826"/>
            <ac:spMk id="5" creationId="{A4A2B84E-2163-44C1-99D0-6F162AEA82E9}"/>
          </ac:spMkLst>
        </pc:spChg>
        <pc:spChg chg="mod">
          <ac:chgData name="Michael Feichtinger" userId="S::michaelf91@univie.ac.at::739bd946-abae-450a-808d-a6b85f623420" providerId="AD" clId="Web-{CFD5EC50-0E09-F3DC-7EDE-BD86EDD96274}" dt="2023-10-10T04:57:17.594" v="6"/>
          <ac:spMkLst>
            <pc:docMk/>
            <pc:sldMk cId="55160260" sldId="3826"/>
            <ac:spMk id="6" creationId="{88AB1A36-2D6E-4392-AAA4-996FFE03208D}"/>
          </ac:spMkLst>
        </pc:spChg>
        <pc:spChg chg="mod">
          <ac:chgData name="Michael Feichtinger" userId="S::michaelf91@univie.ac.at::739bd946-abae-450a-808d-a6b85f623420" providerId="AD" clId="Web-{CFD5EC50-0E09-F3DC-7EDE-BD86EDD96274}" dt="2023-10-10T04:57:17.594" v="6"/>
          <ac:spMkLst>
            <pc:docMk/>
            <pc:sldMk cId="55160260" sldId="3826"/>
            <ac:spMk id="7" creationId="{019E80C7-9089-75F5-F9A7-96AF1F03701C}"/>
          </ac:spMkLst>
        </pc:spChg>
        <pc:graphicFrameChg chg="add del">
          <ac:chgData name="Michael Feichtinger" userId="S::michaelf91@univie.ac.at::739bd946-abae-450a-808d-a6b85f623420" providerId="AD" clId="Web-{CFD5EC50-0E09-F3DC-7EDE-BD86EDD96274}" dt="2023-10-10T04:57:07.641" v="4"/>
          <ac:graphicFrameMkLst>
            <pc:docMk/>
            <pc:sldMk cId="55160260" sldId="3826"/>
            <ac:graphicFrameMk id="9" creationId="{C5F85874-44C4-423B-0EB1-A65952E93EC3}"/>
          </ac:graphicFrameMkLst>
        </pc:graphicFrameChg>
        <pc:graphicFrameChg chg="add del">
          <ac:chgData name="Michael Feichtinger" userId="S::michaelf91@univie.ac.at::739bd946-abae-450a-808d-a6b85f623420" providerId="AD" clId="Web-{CFD5EC50-0E09-F3DC-7EDE-BD86EDD96274}" dt="2023-10-10T04:57:17.594" v="6"/>
          <ac:graphicFrameMkLst>
            <pc:docMk/>
            <pc:sldMk cId="55160260" sldId="3826"/>
            <ac:graphicFrameMk id="11" creationId="{E811FE33-91EA-BEE1-97CB-2291F5074408}"/>
          </ac:graphicFrameMkLst>
        </pc:graphicFrameChg>
      </pc:sldChg>
      <pc:sldChg chg="modSp">
        <pc:chgData name="Michael Feichtinger" userId="S::michaelf91@univie.ac.at::739bd946-abae-450a-808d-a6b85f623420" providerId="AD" clId="Web-{CFD5EC50-0E09-F3DC-7EDE-BD86EDD96274}" dt="2023-10-10T04:56:45.953" v="2" actId="20577"/>
        <pc:sldMkLst>
          <pc:docMk/>
          <pc:sldMk cId="2924039549" sldId="3835"/>
        </pc:sldMkLst>
        <pc:spChg chg="mod">
          <ac:chgData name="Michael Feichtinger" userId="S::michaelf91@univie.ac.at::739bd946-abae-450a-808d-a6b85f623420" providerId="AD" clId="Web-{CFD5EC50-0E09-F3DC-7EDE-BD86EDD96274}" dt="2023-10-10T04:56:45.953" v="2" actId="20577"/>
          <ac:spMkLst>
            <pc:docMk/>
            <pc:sldMk cId="2924039549" sldId="3835"/>
            <ac:spMk id="9" creationId="{5A9FCC1F-263E-BE89-E095-DFE5B4653B2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CBD87D4-881B-46A6-BBA2-7E80CC390C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00411DF2-BAA0-4754-BC02-427131E705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75BC9B-3CD2-4B5A-BA07-E8F51A1D571F}" type="datetime1">
              <a:rPr lang="de-DE" smtClean="0"/>
              <a:t>15.01.2024</a:t>
            </a:fld>
            <a:endParaRPr lang="de-DE"/>
          </a:p>
        </p:txBody>
      </p:sp>
      <p:sp>
        <p:nvSpPr>
          <p:cNvPr id="4" name="Fußzeilenplatzhalter 3">
            <a:extLst>
              <a:ext uri="{FF2B5EF4-FFF2-40B4-BE49-F238E27FC236}">
                <a16:creationId xmlns:a16="http://schemas.microsoft.com/office/drawing/2014/main" id="{825632C8-468B-43E0-BB20-1AF0939CD1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35E9577A-6584-4A4D-A102-E7947BD6E5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544528-8948-430D-8057-8D9897355014}" type="slidenum">
              <a:rPr lang="de-DE" smtClean="0"/>
              <a:t>‹Nr.›</a:t>
            </a:fld>
            <a:endParaRPr lang="de-DE"/>
          </a:p>
        </p:txBody>
      </p:sp>
    </p:spTree>
    <p:extLst>
      <p:ext uri="{BB962C8B-B14F-4D97-AF65-F5344CB8AC3E}">
        <p14:creationId xmlns:p14="http://schemas.microsoft.com/office/powerpoint/2010/main" val="1113324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AC3B1-7587-4247-A14D-1711BECE6FE5}" type="datetime1">
              <a:rPr lang="de-DE" smtClean="0"/>
              <a:pPr/>
              <a:t>15.01.2024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de-DE" noProof="0" smtClean="0"/>
              <a:t>‹Nr.›</a:t>
            </a:fld>
            <a:endParaRPr lang="de-DE"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1</a:t>
            </a:fld>
            <a:endParaRPr lang="de-DE"/>
          </a:p>
        </p:txBody>
      </p:sp>
    </p:spTree>
    <p:extLst>
      <p:ext uri="{BB962C8B-B14F-4D97-AF65-F5344CB8AC3E}">
        <p14:creationId xmlns:p14="http://schemas.microsoft.com/office/powerpoint/2010/main" val="3527300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2</a:t>
            </a:fld>
            <a:endParaRPr lang="de-DE"/>
          </a:p>
        </p:txBody>
      </p:sp>
    </p:spTree>
    <p:extLst>
      <p:ext uri="{BB962C8B-B14F-4D97-AF65-F5344CB8AC3E}">
        <p14:creationId xmlns:p14="http://schemas.microsoft.com/office/powerpoint/2010/main" val="2700918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4</a:t>
            </a:fld>
            <a:endParaRPr lang="de-DE"/>
          </a:p>
        </p:txBody>
      </p:sp>
    </p:spTree>
    <p:extLst>
      <p:ext uri="{BB962C8B-B14F-4D97-AF65-F5344CB8AC3E}">
        <p14:creationId xmlns:p14="http://schemas.microsoft.com/office/powerpoint/2010/main" val="204275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D40C6A29-4676-420C-BBE3-ACC2B80F64D4}" type="slidenum">
              <a:rPr lang="de-DE" smtClean="0"/>
              <a:t>22</a:t>
            </a:fld>
            <a:endParaRPr lang="de-DE"/>
          </a:p>
        </p:txBody>
      </p:sp>
    </p:spTree>
    <p:extLst>
      <p:ext uri="{BB962C8B-B14F-4D97-AF65-F5344CB8AC3E}">
        <p14:creationId xmlns:p14="http://schemas.microsoft.com/office/powerpoint/2010/main" val="2399511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0C6A29-4676-420C-BBE3-ACC2B80F64D4}"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321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10" name="Freihand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Gerader Verbinde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ihandform: Form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ihandform: Form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Ellipse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ihandform: Form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Bogen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84DE1A06-8754-4870-9E44-E39BADAD9845}"/>
              </a:ext>
            </a:extLst>
          </p:cNvPr>
          <p:cNvSpPr>
            <a:spLocks noGrp="1"/>
          </p:cNvSpPr>
          <p:nvPr>
            <p:ph type="ctrTitle" hasCustomPrompt="1"/>
          </p:nvPr>
        </p:nvSpPr>
        <p:spPr>
          <a:xfrm>
            <a:off x="5093208" y="2743200"/>
            <a:ext cx="6592824" cy="2386584"/>
          </a:xfrm>
        </p:spPr>
        <p:txBody>
          <a:bodyPr rtlCol="0" anchor="b"/>
          <a:lstStyle>
            <a:lvl1pPr algn="r">
              <a:defRPr sz="6000">
                <a:solidFill>
                  <a:schemeClr val="bg1"/>
                </a:solidFill>
              </a:defRPr>
            </a:lvl1pPr>
          </a:lstStyle>
          <a:p>
            <a:pPr rtl="0"/>
            <a:r>
              <a:rPr lang="de-DE" noProof="0"/>
              <a:t>Titelmasterformat durch Klicken bearbeiten</a:t>
            </a:r>
          </a:p>
        </p:txBody>
      </p:sp>
      <p:sp>
        <p:nvSpPr>
          <p:cNvPr id="3" name="Untertitel 2">
            <a:extLst>
              <a:ext uri="{FF2B5EF4-FFF2-40B4-BE49-F238E27FC236}">
                <a16:creationId xmlns:a16="http://schemas.microsoft.com/office/drawing/2014/main" id="{3527F020-BBC3-49BB-91C2-5B2CBD64B3C5}"/>
              </a:ext>
            </a:extLst>
          </p:cNvPr>
          <p:cNvSpPr>
            <a:spLocks noGrp="1"/>
          </p:cNvSpPr>
          <p:nvPr>
            <p:ph type="subTitle" idx="1" hasCustomPrompt="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Formatvorlage des Untertitelmasters durch Klicken bearbeiten</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Vergleich 3 Sp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2983E-E761-4429-9203-7FE8B2DB67E4}"/>
              </a:ext>
            </a:extLst>
          </p:cNvPr>
          <p:cNvSpPr>
            <a:spLocks noGrp="1"/>
          </p:cNvSpPr>
          <p:nvPr>
            <p:ph type="title" hasCustomPrompt="1"/>
          </p:nvPr>
        </p:nvSpPr>
        <p:spPr>
          <a:xfrm>
            <a:off x="839788" y="365125"/>
            <a:ext cx="10515600" cy="1325563"/>
          </a:xfrm>
        </p:spPr>
        <p:txBody>
          <a:bodyPr rtlCol="0"/>
          <a:lstStyle/>
          <a:p>
            <a:pPr rtl="0"/>
            <a:r>
              <a:rPr lang="de-DE" noProof="0"/>
              <a:t>Titelmasterformat durch Klicken bearbeiten</a:t>
            </a:r>
          </a:p>
        </p:txBody>
      </p:sp>
      <p:sp>
        <p:nvSpPr>
          <p:cNvPr id="3" name="Textplatzhalter 2">
            <a:extLst>
              <a:ext uri="{FF2B5EF4-FFF2-40B4-BE49-F238E27FC236}">
                <a16:creationId xmlns:a16="http://schemas.microsoft.com/office/drawing/2014/main" id="{B921E9B7-62BE-49BA-AC6B-55250D66277F}"/>
              </a:ext>
            </a:extLst>
          </p:cNvPr>
          <p:cNvSpPr>
            <a:spLocks noGrp="1"/>
          </p:cNvSpPr>
          <p:nvPr>
            <p:ph type="body" idx="1" hasCustomPrompt="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4" name="Inhaltsplatzhalter 3">
            <a:extLst>
              <a:ext uri="{FF2B5EF4-FFF2-40B4-BE49-F238E27FC236}">
                <a16:creationId xmlns:a16="http://schemas.microsoft.com/office/drawing/2014/main" id="{BC41A3FD-B90A-4C31-BD6B-581F9E2E0E5E}"/>
              </a:ext>
            </a:extLst>
          </p:cNvPr>
          <p:cNvSpPr>
            <a:spLocks noGrp="1"/>
          </p:cNvSpPr>
          <p:nvPr>
            <p:ph sz="half" idx="2" hasCustomPrompt="1"/>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060D1D55-B722-4968-B171-AF3B462DDAD8}"/>
              </a:ext>
            </a:extLst>
          </p:cNvPr>
          <p:cNvSpPr>
            <a:spLocks noGrp="1"/>
          </p:cNvSpPr>
          <p:nvPr>
            <p:ph type="body" sz="quarter" idx="3" hasCustomPrompt="1"/>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6" name="Inhaltsplatzhalter 5">
            <a:extLst>
              <a:ext uri="{FF2B5EF4-FFF2-40B4-BE49-F238E27FC236}">
                <a16:creationId xmlns:a16="http://schemas.microsoft.com/office/drawing/2014/main" id="{D71085A8-02C2-4E7F-935E-5AEECBAD19BE}"/>
              </a:ext>
            </a:extLst>
          </p:cNvPr>
          <p:cNvSpPr>
            <a:spLocks noGrp="1"/>
          </p:cNvSpPr>
          <p:nvPr>
            <p:ph sz="quarter" idx="4" hasCustomPrompt="1"/>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8" name="Fußzeilenplatzhalt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9" name="Foliennummernplatzhalt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10" name="Freihandform: Form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ihandform: Form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platzhalter 4">
            <a:extLst>
              <a:ext uri="{FF2B5EF4-FFF2-40B4-BE49-F238E27FC236}">
                <a16:creationId xmlns:a16="http://schemas.microsoft.com/office/drawing/2014/main" id="{ACF5677B-E56F-4452-ADDC-DA0E20A955EC}"/>
              </a:ext>
            </a:extLst>
          </p:cNvPr>
          <p:cNvSpPr>
            <a:spLocks noGrp="1"/>
          </p:cNvSpPr>
          <p:nvPr>
            <p:ph type="body" sz="quarter" idx="13" hasCustomPrompt="1"/>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13" name="Inhaltsplatzhalter 5">
            <a:extLst>
              <a:ext uri="{FF2B5EF4-FFF2-40B4-BE49-F238E27FC236}">
                <a16:creationId xmlns:a16="http://schemas.microsoft.com/office/drawing/2014/main" id="{865D9C09-AB3B-40EB-B1DA-9C6D72343451}"/>
              </a:ext>
            </a:extLst>
          </p:cNvPr>
          <p:cNvSpPr>
            <a:spLocks noGrp="1"/>
          </p:cNvSpPr>
          <p:nvPr>
            <p:ph sz="quarter" idx="14" hasCustomPrompt="1"/>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Inhalt mit 2 mittleren Bildern">
    <p:spTree>
      <p:nvGrpSpPr>
        <p:cNvPr id="1" name=""/>
        <p:cNvGrpSpPr/>
        <p:nvPr/>
      </p:nvGrpSpPr>
      <p:grpSpPr>
        <a:xfrm>
          <a:off x="0" y="0"/>
          <a:ext cx="0" cy="0"/>
          <a:chOff x="0" y="0"/>
          <a:chExt cx="0" cy="0"/>
        </a:xfrm>
      </p:grpSpPr>
      <p:sp>
        <p:nvSpPr>
          <p:cNvPr id="20" name="Bildplatzhalt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de-DE" noProof="0"/>
              <a:t>Bild durch Klicken auf Symbol hinzufügen</a:t>
            </a:r>
          </a:p>
        </p:txBody>
      </p:sp>
      <p:sp>
        <p:nvSpPr>
          <p:cNvPr id="21" name="Bildplatzhalt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de-DE" noProof="0"/>
              <a:t>Bild durch Klicken auf Symbol hinzufügen</a:t>
            </a:r>
          </a:p>
        </p:txBody>
      </p:sp>
      <p:sp>
        <p:nvSpPr>
          <p:cNvPr id="10" name="Ellipse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Bogen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0E11BF3-02E8-4EB7-818E-652B82CF2C9D}"/>
              </a:ext>
            </a:extLst>
          </p:cNvPr>
          <p:cNvSpPr>
            <a:spLocks noGrp="1"/>
          </p:cNvSpPr>
          <p:nvPr>
            <p:ph type="title" hasCustomPrompt="1"/>
          </p:nvPr>
        </p:nvSpPr>
        <p:spPr>
          <a:xfrm>
            <a:off x="841248" y="365760"/>
            <a:ext cx="5120640" cy="1325880"/>
          </a:xfrm>
        </p:spPr>
        <p:txBody>
          <a:bodyPr rtlCol="0"/>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Inhaltsplatzhalter 2">
            <a:extLst>
              <a:ext uri="{FF2B5EF4-FFF2-40B4-BE49-F238E27FC236}">
                <a16:creationId xmlns:a16="http://schemas.microsoft.com/office/drawing/2014/main" id="{4753B078-30BA-4AB9-A020-EE8D9404B69E}"/>
              </a:ext>
            </a:extLst>
          </p:cNvPr>
          <p:cNvSpPr>
            <a:spLocks noGrp="1"/>
          </p:cNvSpPr>
          <p:nvPr>
            <p:ph idx="1" hasCustomPrompt="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schluss">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ihandform: Form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ihandform: Form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ihandform: Form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ihandform: Form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ihandform: Form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ihandform: Form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E0E11BF3-02E8-4EB7-818E-652B82CF2C9D}"/>
              </a:ext>
            </a:extLst>
          </p:cNvPr>
          <p:cNvSpPr>
            <a:spLocks noGrp="1"/>
          </p:cNvSpPr>
          <p:nvPr>
            <p:ph type="title" hasCustomPrompt="1"/>
          </p:nvPr>
        </p:nvSpPr>
        <p:spPr>
          <a:xfrm>
            <a:off x="1389888" y="1234440"/>
            <a:ext cx="3236976" cy="4069080"/>
          </a:xfrm>
        </p:spPr>
        <p:txBody>
          <a:bodyPr rtlCol="0"/>
          <a:lstStyle>
            <a:lvl1pPr algn="ctr">
              <a:defRPr>
                <a:solidFill>
                  <a:schemeClr val="bg1"/>
                </a:solidFill>
              </a:defRPr>
            </a:lvl1pPr>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Inhaltsplatzhalter 2">
            <a:extLst>
              <a:ext uri="{FF2B5EF4-FFF2-40B4-BE49-F238E27FC236}">
                <a16:creationId xmlns:a16="http://schemas.microsoft.com/office/drawing/2014/main" id="{4753B078-30BA-4AB9-A020-EE8D9404B69E}"/>
              </a:ext>
            </a:extLst>
          </p:cNvPr>
          <p:cNvSpPr>
            <a:spLocks noGrp="1"/>
          </p:cNvSpPr>
          <p:nvPr>
            <p:ph idx="1" hasCustomPrompt="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de-DE" noProof="0"/>
              <a:t>Textmasterformate durch Klicken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3" name="Fußzeilenplatzhalt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4" name="Foliennummernplatzhalt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5" name="Freihandform: Form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ihandform: Form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3" name="Fußzeilenplatzhalt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4" name="Foliennummernplatzhalt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5" name="Freihandform: Form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ihandform: Form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el 6">
            <a:extLst>
              <a:ext uri="{FF2B5EF4-FFF2-40B4-BE49-F238E27FC236}">
                <a16:creationId xmlns:a16="http://schemas.microsoft.com/office/drawing/2014/main" id="{C9A1C714-6A0E-456D-A2E2-6288C0EA077B}"/>
              </a:ext>
            </a:extLst>
          </p:cNvPr>
          <p:cNvSpPr>
            <a:spLocks noGrp="1"/>
          </p:cNvSpPr>
          <p:nvPr>
            <p:ph type="title" hasCustomPrompt="1"/>
          </p:nvPr>
        </p:nvSpPr>
        <p:spPr/>
        <p:txBody>
          <a:bodyPr rtlCol="0"/>
          <a:lstStyle/>
          <a:p>
            <a:pPr rtl="0"/>
            <a:r>
              <a:rPr lang="de-DE" noProof="0"/>
              <a:t>Titelmasterformat durch Klicken bearbeiten</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FFC812-4DB6-4F98-9404-29C191D3BAD7}"/>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92F0855E-0CD6-47DD-B648-4C84C783D784}"/>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Textplatzhalter 3">
            <a:extLst>
              <a:ext uri="{FF2B5EF4-FFF2-40B4-BE49-F238E27FC236}">
                <a16:creationId xmlns:a16="http://schemas.microsoft.com/office/drawing/2014/main" id="{ED50082B-17D7-4D61-8AEB-81517D85D253}"/>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5" name="Datumsplatzhalt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6" name="Fußzeilenplatzhalt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7" name="Foliennummernplatzhalt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Freihandform: Form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ihandform: Form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D7521-E43D-41D1-B458-26B20DC6DDD8}"/>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de-DE" noProof="0"/>
              <a:t>Titelmasterformat durch Klicken bearbeiten</a:t>
            </a:r>
          </a:p>
        </p:txBody>
      </p:sp>
      <p:sp>
        <p:nvSpPr>
          <p:cNvPr id="3" name="Bildplatzhalter 2">
            <a:extLst>
              <a:ext uri="{FF2B5EF4-FFF2-40B4-BE49-F238E27FC236}">
                <a16:creationId xmlns:a16="http://schemas.microsoft.com/office/drawing/2014/main" id="{A2472CF2-2653-4B98-A416-D7A0A860ECE0}"/>
              </a:ext>
            </a:extLst>
          </p:cNvPr>
          <p:cNvSpPr>
            <a:spLocks noGrp="1"/>
          </p:cNvSpPr>
          <p:nvPr>
            <p:ph type="pic" idx="1" hasCustomPrompt="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Klicken Sie, um ein Bild hinzuzufügen.</a:t>
            </a:r>
          </a:p>
        </p:txBody>
      </p:sp>
      <p:sp>
        <p:nvSpPr>
          <p:cNvPr id="4" name="Textplatzhalter 3">
            <a:extLst>
              <a:ext uri="{FF2B5EF4-FFF2-40B4-BE49-F238E27FC236}">
                <a16:creationId xmlns:a16="http://schemas.microsoft.com/office/drawing/2014/main" id="{A6EF87F5-0B10-4AC7-9599-F088C5E796D7}"/>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 durch Klicken bearbeiten</a:t>
            </a:r>
          </a:p>
        </p:txBody>
      </p:sp>
      <p:sp>
        <p:nvSpPr>
          <p:cNvPr id="5" name="Datumsplatzhalt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6" name="Fußzeilenplatzhalt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7" name="Foliennummernplatzhalt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Freihandform: Form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ihandform: Form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Bogen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Ellipse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249FF209-11EE-4A3F-9685-A155FECD0DC8}"/>
              </a:ext>
            </a:extLst>
          </p:cNvPr>
          <p:cNvSpPr>
            <a:spLocks noGrp="1"/>
          </p:cNvSpPr>
          <p:nvPr>
            <p:ph type="title" hasCustomPrompt="1"/>
          </p:nvPr>
        </p:nvSpPr>
        <p:spPr>
          <a:xfrm>
            <a:off x="1170432" y="1399032"/>
            <a:ext cx="3236976" cy="4069080"/>
          </a:xfrm>
        </p:spPr>
        <p:txBody>
          <a:bodyPr rtlCol="0"/>
          <a:lstStyle>
            <a:lvl1pPr algn="ctr">
              <a:defRPr>
                <a:solidFill>
                  <a:schemeClr val="bg1"/>
                </a:solidFill>
              </a:defRPr>
            </a:lvl1pPr>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0A47AF11-F208-4FDA-9E19-D6CA3472134E}"/>
              </a:ext>
            </a:extLst>
          </p:cNvPr>
          <p:cNvSpPr>
            <a:spLocks noGrp="1"/>
          </p:cNvSpPr>
          <p:nvPr>
            <p:ph idx="1" hasCustomPrompt="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de-DE" noProof="0"/>
              <a:t>Textmasterformate durch Klicken bearbeiten</a:t>
            </a:r>
          </a:p>
          <a:p>
            <a:pPr lvl="1" rtl="0"/>
            <a:r>
              <a:rPr lang="de-DE" noProof="0"/>
              <a:t>Zweite Ebene</a:t>
            </a:r>
          </a:p>
          <a:p>
            <a:pPr lvl="2" rtl="0"/>
            <a:r>
              <a:rPr lang="de-DE" noProof="0"/>
              <a:t>Dritte Ebene</a:t>
            </a:r>
          </a:p>
        </p:txBody>
      </p:sp>
      <p:sp>
        <p:nvSpPr>
          <p:cNvPr id="4" name="Datumsplatzhalt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5" name="Fußzeilenplatzhalt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6" name="Foliennummernplatzhalt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2 kleine Bilder">
    <p:spTree>
      <p:nvGrpSpPr>
        <p:cNvPr id="1" name=""/>
        <p:cNvGrpSpPr/>
        <p:nvPr/>
      </p:nvGrpSpPr>
      <p:grpSpPr>
        <a:xfrm>
          <a:off x="0" y="0"/>
          <a:ext cx="0" cy="0"/>
          <a:chOff x="0" y="0"/>
          <a:chExt cx="0" cy="0"/>
        </a:xfrm>
      </p:grpSpPr>
      <p:sp>
        <p:nvSpPr>
          <p:cNvPr id="22" name="Bildplatzhalt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de-DE" noProof="0"/>
              <a:t>Bild durch Klicken auf Symbol hinzufügen</a:t>
            </a:r>
          </a:p>
        </p:txBody>
      </p:sp>
      <p:sp>
        <p:nvSpPr>
          <p:cNvPr id="21" name="Bildplatzhalt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de-DE" noProof="0"/>
              <a:t>Bild durch Klicken auf Symbol hinzufügen</a:t>
            </a:r>
          </a:p>
        </p:txBody>
      </p:sp>
      <p:sp>
        <p:nvSpPr>
          <p:cNvPr id="2" name="Titel 1">
            <a:extLst>
              <a:ext uri="{FF2B5EF4-FFF2-40B4-BE49-F238E27FC236}">
                <a16:creationId xmlns:a16="http://schemas.microsoft.com/office/drawing/2014/main" id="{249FF209-11EE-4A3F-9685-A155FECD0DC8}"/>
              </a:ext>
            </a:extLst>
          </p:cNvPr>
          <p:cNvSpPr>
            <a:spLocks noGrp="1"/>
          </p:cNvSpPr>
          <p:nvPr>
            <p:ph type="title" hasCustomPrompt="1"/>
          </p:nvPr>
        </p:nvSpPr>
        <p:spPr>
          <a:xfrm>
            <a:off x="539496" y="365124"/>
            <a:ext cx="5806440" cy="1325880"/>
          </a:xfrm>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0A47AF11-F208-4FDA-9E19-D6CA3472134E}"/>
              </a:ext>
            </a:extLst>
          </p:cNvPr>
          <p:cNvSpPr>
            <a:spLocks noGrp="1"/>
          </p:cNvSpPr>
          <p:nvPr>
            <p:ph idx="1" hasCustomPrompt="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p:txBody>
      </p:sp>
      <p:sp>
        <p:nvSpPr>
          <p:cNvPr id="4" name="Datumsplatzhalt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5" name="Fußzeilenplatzhalt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6" name="Foliennummernplatzhalt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10" name="Ellipse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hteck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7" name="Ellipse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Bogen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Ellipse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A04C0001-5D76-45A0-A9F4-7172BDDD5D28}"/>
              </a:ext>
            </a:extLst>
          </p:cNvPr>
          <p:cNvSpPr>
            <a:spLocks noGrp="1"/>
          </p:cNvSpPr>
          <p:nvPr>
            <p:ph type="title" hasCustomPrompt="1"/>
          </p:nvPr>
        </p:nvSpPr>
        <p:spPr>
          <a:xfrm>
            <a:off x="3319272" y="1380744"/>
            <a:ext cx="5559552" cy="2514600"/>
          </a:xfrm>
        </p:spPr>
        <p:txBody>
          <a:bodyPr rtlCol="0" anchor="b"/>
          <a:lstStyle>
            <a:lvl1pPr algn="ctr">
              <a:defRPr sz="6000">
                <a:solidFill>
                  <a:schemeClr val="bg1"/>
                </a:solidFill>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FF209-11EE-4A3F-9685-A155FECD0DC8}"/>
              </a:ext>
            </a:extLst>
          </p:cNvPr>
          <p:cNvSpPr>
            <a:spLocks noGrp="1"/>
          </p:cNvSpPr>
          <p:nvPr>
            <p:ph type="title" hasCustomPrompt="1"/>
          </p:nvPr>
        </p:nvSpPr>
        <p:spPr>
          <a:xfrm>
            <a:off x="539496" y="365125"/>
            <a:ext cx="10515600" cy="1325563"/>
          </a:xfrm>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0A47AF11-F208-4FDA-9E19-D6CA3472134E}"/>
              </a:ext>
            </a:extLst>
          </p:cNvPr>
          <p:cNvSpPr>
            <a:spLocks noGrp="1"/>
          </p:cNvSpPr>
          <p:nvPr>
            <p:ph idx="1" hasCustomPrompt="1"/>
          </p:nvPr>
        </p:nvSpPr>
        <p:spPr>
          <a:xfrm>
            <a:off x="1179576" y="1911096"/>
            <a:ext cx="9829800" cy="3859742"/>
          </a:xfrm>
        </p:spPr>
        <p:txBody>
          <a:bodyPr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5" name="Fußzeilenplatzhalt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6" name="Foliennummernplatzhalt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7" name="Freihandform: Form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ihandform: Form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E11BF3-02E8-4EB7-818E-652B82CF2C9D}"/>
              </a:ext>
            </a:extLst>
          </p:cNvPr>
          <p:cNvSpPr>
            <a:spLocks noGrp="1"/>
          </p:cNvSpPr>
          <p:nvPr>
            <p:ph type="title" hasCustomPrompt="1"/>
          </p:nvPr>
        </p:nvSpPr>
        <p:spPr/>
        <p:txBody>
          <a:bodyPr rtlCol="0"/>
          <a:lstStyle/>
          <a:p>
            <a:pPr rtl="0"/>
            <a:r>
              <a:rPr lang="de-DE" noProof="0"/>
              <a:t>Titelmasterformat durch Klicken bearbeiten</a:t>
            </a:r>
          </a:p>
        </p:txBody>
      </p:sp>
      <p:sp>
        <p:nvSpPr>
          <p:cNvPr id="3" name="Datumsplatzhalt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6" name="Freihandform: Form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ihandform: Form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Inhaltsplatzhalter 2">
            <a:extLst>
              <a:ext uri="{FF2B5EF4-FFF2-40B4-BE49-F238E27FC236}">
                <a16:creationId xmlns:a16="http://schemas.microsoft.com/office/drawing/2014/main" id="{4753B078-30BA-4AB9-A020-EE8D9404B69E}"/>
              </a:ext>
            </a:extLst>
          </p:cNvPr>
          <p:cNvSpPr>
            <a:spLocks noGrp="1"/>
          </p:cNvSpPr>
          <p:nvPr>
            <p:ph idx="1" hasCustomPrompt="1"/>
          </p:nvPr>
        </p:nvSpPr>
        <p:spPr>
          <a:xfrm>
            <a:off x="838200" y="1911096"/>
            <a:ext cx="10515600" cy="3859742"/>
          </a:xfrm>
        </p:spPr>
        <p:txBody>
          <a:bodyPr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mit Bild">
    <p:bg>
      <p:bgPr>
        <a:solidFill>
          <a:schemeClr val="tx1"/>
        </a:solidFill>
        <a:effectLst/>
      </p:bgPr>
    </p:bg>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de-DE" noProof="0"/>
              <a:t>Bild durch Klicken auf Symbol hinzufügen</a:t>
            </a:r>
          </a:p>
        </p:txBody>
      </p:sp>
      <p:sp>
        <p:nvSpPr>
          <p:cNvPr id="10" name="Titel 9">
            <a:extLst>
              <a:ext uri="{FF2B5EF4-FFF2-40B4-BE49-F238E27FC236}">
                <a16:creationId xmlns:a16="http://schemas.microsoft.com/office/drawing/2014/main" id="{10EC23F5-CD2E-4207-A4E6-73BDFF74D868}"/>
              </a:ext>
            </a:extLst>
          </p:cNvPr>
          <p:cNvSpPr>
            <a:spLocks noGrp="1"/>
          </p:cNvSpPr>
          <p:nvPr>
            <p:ph type="title" hasCustomPrompt="1"/>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9E1462C4-0E4B-4DB7-A8BF-FE55142760AF}"/>
              </a:ext>
            </a:extLst>
          </p:cNvPr>
          <p:cNvSpPr>
            <a:spLocks noGrp="1"/>
          </p:cNvSpPr>
          <p:nvPr>
            <p:ph type="body" idx="1" hasCustomPrompt="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Textmasterformat durch Klicken bearbeiten</a:t>
            </a:r>
          </a:p>
        </p:txBody>
      </p:sp>
      <p:sp>
        <p:nvSpPr>
          <p:cNvPr id="11" name="Datumsplatzhalt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de-DE" noProof="0"/>
              <a:t>10.-11.10.2023</a:t>
            </a:r>
          </a:p>
        </p:txBody>
      </p:sp>
      <p:sp>
        <p:nvSpPr>
          <p:cNvPr id="12" name="Fußzeilenplatzhalt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US" noProof="0"/>
              <a:t>RDM for the Life Sciences</a:t>
            </a:r>
            <a:endParaRPr lang="de-DE" noProof="0"/>
          </a:p>
        </p:txBody>
      </p:sp>
      <p:sp>
        <p:nvSpPr>
          <p:cNvPr id="13" name="Foliennummernplatzhalt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de-DE" noProof="0" smtClean="0"/>
              <a:pPr rtl="0">
                <a:defRPr/>
              </a:pPr>
              <a:t>‹Nr.›</a:t>
            </a:fld>
            <a:endParaRPr lang="de-DE"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ABFD05-2CB2-4A7E-89E7-57615BA82B4F}"/>
              </a:ext>
            </a:extLst>
          </p:cNvPr>
          <p:cNvSpPr>
            <a:spLocks noGrp="1"/>
          </p:cNvSpPr>
          <p:nvPr>
            <p:ph type="title" hasCustomPrompt="1"/>
          </p:nvPr>
        </p:nvSpPr>
        <p:spPr/>
        <p:txBody>
          <a:bodyPr rtlCol="0"/>
          <a:lstStyle/>
          <a:p>
            <a:pPr rtl="0"/>
            <a:r>
              <a:rPr lang="de-DE" noProof="0"/>
              <a:t>Titelmasterformat durch Klicken bearbeiten</a:t>
            </a:r>
          </a:p>
        </p:txBody>
      </p:sp>
      <p:sp>
        <p:nvSpPr>
          <p:cNvPr id="3" name="Inhaltsplatzhalter 2">
            <a:extLst>
              <a:ext uri="{FF2B5EF4-FFF2-40B4-BE49-F238E27FC236}">
                <a16:creationId xmlns:a16="http://schemas.microsoft.com/office/drawing/2014/main" id="{3F9532B8-D460-476D-816F-725E8D96C0A4}"/>
              </a:ext>
            </a:extLst>
          </p:cNvPr>
          <p:cNvSpPr>
            <a:spLocks noGrp="1"/>
          </p:cNvSpPr>
          <p:nvPr>
            <p:ph sz="half" idx="1" hasCustomPrompt="1"/>
          </p:nvPr>
        </p:nvSpPr>
        <p:spPr>
          <a:xfrm>
            <a:off x="838200" y="1825625"/>
            <a:ext cx="5181600" cy="4351338"/>
          </a:xfrm>
        </p:spPr>
        <p:txBody>
          <a:bodyPr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Inhaltsplatzhalter 3">
            <a:extLst>
              <a:ext uri="{FF2B5EF4-FFF2-40B4-BE49-F238E27FC236}">
                <a16:creationId xmlns:a16="http://schemas.microsoft.com/office/drawing/2014/main" id="{26F7120F-70AF-4ED5-B364-3AA55C6B44B6}"/>
              </a:ext>
            </a:extLst>
          </p:cNvPr>
          <p:cNvSpPr>
            <a:spLocks noGrp="1"/>
          </p:cNvSpPr>
          <p:nvPr>
            <p:ph sz="half" idx="2" hasCustomPrompt="1"/>
          </p:nvPr>
        </p:nvSpPr>
        <p:spPr>
          <a:xfrm>
            <a:off x="6172200" y="1825625"/>
            <a:ext cx="5181600" cy="4351338"/>
          </a:xfrm>
        </p:spPr>
        <p:txBody>
          <a:bodyPr rtlCol="0"/>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Datumsplatzhalt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6" name="Fußzeilenplatzhalt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7" name="Foliennummernplatzhalt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8" name="Freihandform: Form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ihandform: Form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92983E-E761-4429-9203-7FE8B2DB67E4}"/>
              </a:ext>
            </a:extLst>
          </p:cNvPr>
          <p:cNvSpPr>
            <a:spLocks noGrp="1"/>
          </p:cNvSpPr>
          <p:nvPr>
            <p:ph type="title" hasCustomPrompt="1"/>
          </p:nvPr>
        </p:nvSpPr>
        <p:spPr>
          <a:xfrm>
            <a:off x="839788" y="365125"/>
            <a:ext cx="10515600" cy="1325563"/>
          </a:xfrm>
        </p:spPr>
        <p:txBody>
          <a:bodyPr rtlCol="0"/>
          <a:lstStyle/>
          <a:p>
            <a:pPr rtl="0"/>
            <a:r>
              <a:rPr lang="de-DE" noProof="0"/>
              <a:t>Titelmasterformat durch Klicken bearbeiten</a:t>
            </a:r>
          </a:p>
        </p:txBody>
      </p:sp>
      <p:sp>
        <p:nvSpPr>
          <p:cNvPr id="3" name="Textplatzhalter 2">
            <a:extLst>
              <a:ext uri="{FF2B5EF4-FFF2-40B4-BE49-F238E27FC236}">
                <a16:creationId xmlns:a16="http://schemas.microsoft.com/office/drawing/2014/main" id="{B921E9B7-62BE-49BA-AC6B-55250D66277F}"/>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4" name="Inhaltsplatzhalter 3">
            <a:extLst>
              <a:ext uri="{FF2B5EF4-FFF2-40B4-BE49-F238E27FC236}">
                <a16:creationId xmlns:a16="http://schemas.microsoft.com/office/drawing/2014/main" id="{BC41A3FD-B90A-4C31-BD6B-581F9E2E0E5E}"/>
              </a:ext>
            </a:extLst>
          </p:cNvPr>
          <p:cNvSpPr>
            <a:spLocks noGrp="1"/>
          </p:cNvSpPr>
          <p:nvPr>
            <p:ph sz="half" idx="2" hasCustomPrompt="1"/>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5" name="Textplatzhalter 4">
            <a:extLst>
              <a:ext uri="{FF2B5EF4-FFF2-40B4-BE49-F238E27FC236}">
                <a16:creationId xmlns:a16="http://schemas.microsoft.com/office/drawing/2014/main" id="{060D1D55-B722-4968-B171-AF3B462DDAD8}"/>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durch Klicken bearbeiten</a:t>
            </a:r>
          </a:p>
        </p:txBody>
      </p:sp>
      <p:sp>
        <p:nvSpPr>
          <p:cNvPr id="6" name="Inhaltsplatzhalter 5">
            <a:extLst>
              <a:ext uri="{FF2B5EF4-FFF2-40B4-BE49-F238E27FC236}">
                <a16:creationId xmlns:a16="http://schemas.microsoft.com/office/drawing/2014/main" id="{D71085A8-02C2-4E7F-935E-5AEECBAD19BE}"/>
              </a:ext>
            </a:extLst>
          </p:cNvPr>
          <p:cNvSpPr>
            <a:spLocks noGrp="1"/>
          </p:cNvSpPr>
          <p:nvPr>
            <p:ph sz="quarter" idx="4" hasCustomPrompt="1"/>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7" name="Datumsplatzhalt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de-DE" noProof="0">
                <a:solidFill>
                  <a:prstClr val="black">
                    <a:tint val="75000"/>
                  </a:prstClr>
                </a:solidFill>
              </a:rPr>
              <a:t>10.-11.10.2023</a:t>
            </a:r>
          </a:p>
        </p:txBody>
      </p:sp>
      <p:sp>
        <p:nvSpPr>
          <p:cNvPr id="8" name="Fußzeilenplatzhalt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9" name="Foliennummernplatzhalt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
        <p:nvSpPr>
          <p:cNvPr id="10" name="Freihandform: Form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ihandform: Form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a:t>Textmasterformate durch Klicken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4" name="Datumsplatzhalt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de-DE" noProof="0">
                <a:solidFill>
                  <a:prstClr val="black">
                    <a:tint val="75000"/>
                  </a:prstClr>
                </a:solidFill>
              </a:rPr>
              <a:t>10.-11.10.2023</a:t>
            </a:r>
          </a:p>
        </p:txBody>
      </p:sp>
      <p:sp>
        <p:nvSpPr>
          <p:cNvPr id="5" name="Fußzeilenplatzhalt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6" name="Foliennummernplatzhalt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de-DE" noProof="0" smtClean="0">
                <a:solidFill>
                  <a:prstClr val="black">
                    <a:tint val="75000"/>
                  </a:prstClr>
                </a:solidFill>
              </a:rPr>
              <a:pPr rtl="0">
                <a:defRPr/>
              </a:pPr>
              <a:t>‹Nr.›</a:t>
            </a:fld>
            <a:endParaRPr lang="de-DE"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reativecommons.org/licenses/by/4.0/legalcode"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hyperlink" Target="mailto:michael.feichtinger@univie.ac.at" TargetMode="External"/><Relationship Id="rId2" Type="http://schemas.openxmlformats.org/officeDocument/2006/relationships/hyperlink" Target="mailto:emily.jean.kate@univie.ac.at" TargetMode="External"/><Relationship Id="rId1" Type="http://schemas.openxmlformats.org/officeDocument/2006/relationships/slideLayout" Target="../slideLayouts/slideLayout12.xml"/><Relationship Id="rId4" Type="http://schemas.openxmlformats.org/officeDocument/2006/relationships/hyperlink" Target="mailto:rdm@univie.ac.at"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rdm-games.gitlab.io/rdm-adventure/" TargetMode="External"/><Relationship Id="rId2" Type="http://schemas.openxmlformats.org/officeDocument/2006/relationships/hyperlink" Target="https://community.data.4tu.nl/reprojuice/" TargetMode="External"/><Relationship Id="rId1" Type="http://schemas.openxmlformats.org/officeDocument/2006/relationships/slideLayout" Target="../slideLayouts/slideLayout6.xml"/><Relationship Id="rId6" Type="http://schemas.openxmlformats.org/officeDocument/2006/relationships/hyperlink" Target="https://dilemmagame.eur.nl/ui/" TargetMode="External"/><Relationship Id="rId5" Type="http://schemas.openxmlformats.org/officeDocument/2006/relationships/hyperlink" Target="https://www.eur.nl/en/about-eur/policy-and-regulations/integrity/research-integrity/dilemma-game" TargetMode="External"/><Relationship Id="rId4" Type="http://schemas.openxmlformats.org/officeDocument/2006/relationships/hyperlink" Target="https://vu.nl/en/about-vu/more-about/data-horror-stori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08836-40C5-46C2-81BA-21AA27176925}"/>
              </a:ext>
            </a:extLst>
          </p:cNvPr>
          <p:cNvSpPr>
            <a:spLocks noGrp="1"/>
          </p:cNvSpPr>
          <p:nvPr>
            <p:ph type="ctrTitle"/>
          </p:nvPr>
        </p:nvSpPr>
        <p:spPr/>
        <p:txBody>
          <a:bodyPr rtlCol="0">
            <a:normAutofit fontScale="90000"/>
          </a:bodyPr>
          <a:lstStyle/>
          <a:p>
            <a:pPr rtl="0"/>
            <a:r>
              <a:rPr lang="de-DE" dirty="0">
                <a:solidFill>
                  <a:srgbClr val="FFFFFF"/>
                </a:solidFill>
              </a:rPr>
              <a:t>Research Data Management </a:t>
            </a:r>
            <a:r>
              <a:rPr lang="de-DE" dirty="0" err="1">
                <a:solidFill>
                  <a:srgbClr val="FFFFFF"/>
                </a:solidFill>
              </a:rPr>
              <a:t>for</a:t>
            </a:r>
            <a:r>
              <a:rPr lang="de-DE" dirty="0">
                <a:solidFill>
                  <a:srgbClr val="FFFFFF"/>
                </a:solidFill>
              </a:rPr>
              <a:t> </a:t>
            </a:r>
            <a:r>
              <a:rPr lang="de-DE" dirty="0" err="1">
                <a:solidFill>
                  <a:srgbClr val="FFFFFF"/>
                </a:solidFill>
              </a:rPr>
              <a:t>the</a:t>
            </a:r>
            <a:r>
              <a:rPr lang="de-DE" dirty="0">
                <a:solidFill>
                  <a:srgbClr val="FFFFFF"/>
                </a:solidFill>
              </a:rPr>
              <a:t> Life Sciences</a:t>
            </a:r>
            <a:endParaRPr lang="de-DE" dirty="0"/>
          </a:p>
        </p:txBody>
      </p:sp>
      <p:sp>
        <p:nvSpPr>
          <p:cNvPr id="3" name="Untertitel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de-DE">
                <a:solidFill>
                  <a:srgbClr val="FFFFFF"/>
                </a:solidFill>
              </a:rPr>
              <a:t>Emily Kate and Michael Feichtinger</a:t>
            </a:r>
          </a:p>
          <a:p>
            <a:pPr rtl="0"/>
            <a:endParaRPr lang="de-DE"/>
          </a:p>
        </p:txBody>
      </p:sp>
      <p:pic>
        <p:nvPicPr>
          <p:cNvPr id="5" name="Grafik 4">
            <a:extLst>
              <a:ext uri="{FF2B5EF4-FFF2-40B4-BE49-F238E27FC236}">
                <a16:creationId xmlns:a16="http://schemas.microsoft.com/office/drawing/2014/main" id="{4736A01F-074C-5C7C-011B-38D16EEDA2C8}"/>
              </a:ext>
            </a:extLst>
          </p:cNvPr>
          <p:cNvPicPr>
            <a:picLocks noChangeAspect="1"/>
          </p:cNvPicPr>
          <p:nvPr/>
        </p:nvPicPr>
        <p:blipFill>
          <a:blip r:embed="rId3"/>
          <a:stretch>
            <a:fillRect/>
          </a:stretch>
        </p:blipFill>
        <p:spPr>
          <a:xfrm>
            <a:off x="0" y="6148388"/>
            <a:ext cx="1976436" cy="709612"/>
          </a:xfrm>
          <a:prstGeom prst="rect">
            <a:avLst/>
          </a:prstGeom>
        </p:spPr>
      </p:pic>
      <p:sp>
        <p:nvSpPr>
          <p:cNvPr id="6" name="Textfeld 5">
            <a:extLst>
              <a:ext uri="{FF2B5EF4-FFF2-40B4-BE49-F238E27FC236}">
                <a16:creationId xmlns:a16="http://schemas.microsoft.com/office/drawing/2014/main" id="{5AFC91AE-A155-3A14-CBF9-910EAE134906}"/>
              </a:ext>
            </a:extLst>
          </p:cNvPr>
          <p:cNvSpPr txBox="1"/>
          <p:nvPr/>
        </p:nvSpPr>
        <p:spPr>
          <a:xfrm>
            <a:off x="1976436" y="6217920"/>
            <a:ext cx="9976078" cy="738664"/>
          </a:xfrm>
          <a:prstGeom prst="rect">
            <a:avLst/>
          </a:prstGeom>
          <a:noFill/>
        </p:spPr>
        <p:txBody>
          <a:bodyPr wrap="square" rtlCol="0">
            <a:spAutoFit/>
          </a:bodyPr>
          <a:lstStyle/>
          <a:p>
            <a:r>
              <a:rPr lang="de-AT" sz="1400" dirty="0" err="1">
                <a:latin typeface="+mj-lt"/>
              </a:rPr>
              <a:t>Cite</a:t>
            </a:r>
            <a:r>
              <a:rPr lang="de-AT" sz="1400" dirty="0">
                <a:latin typeface="+mj-lt"/>
              </a:rPr>
              <a:t> </a:t>
            </a:r>
            <a:r>
              <a:rPr lang="de-AT" sz="1400" dirty="0" err="1">
                <a:latin typeface="+mj-lt"/>
              </a:rPr>
              <a:t>as</a:t>
            </a:r>
            <a:r>
              <a:rPr lang="de-AT" sz="1400" dirty="0">
                <a:latin typeface="+mj-lt"/>
              </a:rPr>
              <a:t> </a:t>
            </a:r>
            <a:r>
              <a:rPr lang="en-US" sz="1400" dirty="0">
                <a:solidFill>
                  <a:srgbClr val="000000"/>
                </a:solidFill>
                <a:effectLst/>
                <a:latin typeface="+mj-lt"/>
                <a:ea typeface="Times New Roman" panose="02020603050405020304" pitchFamily="18" charset="0"/>
                <a:cs typeface="Times New Roman" panose="02020603050405020304" pitchFamily="18" charset="0"/>
              </a:rPr>
              <a:t>Feichtinger, Michael and Emily J. Kate. 2023. University of Vienna Research Data Management for PhD Candidates in the Life Sciences Course </a:t>
            </a:r>
            <a:r>
              <a:rPr lang="en-US" sz="1400">
                <a:solidFill>
                  <a:srgbClr val="000000"/>
                </a:solidFill>
                <a:latin typeface="+mj-lt"/>
                <a:ea typeface="Times New Roman" panose="02020603050405020304" pitchFamily="18" charset="0"/>
                <a:cs typeface="Times New Roman" panose="02020603050405020304" pitchFamily="18" charset="0"/>
              </a:rPr>
              <a:t>Workshop Slides</a:t>
            </a:r>
            <a:r>
              <a:rPr lang="en-US" sz="1400">
                <a:solidFill>
                  <a:srgbClr val="000000"/>
                </a:solidFill>
                <a:effectLst/>
                <a:latin typeface="+mj-lt"/>
                <a:ea typeface="Times New Roman" panose="02020603050405020304" pitchFamily="18" charset="0"/>
                <a:cs typeface="Times New Roman" panose="02020603050405020304" pitchFamily="18" charset="0"/>
              </a:rPr>
              <a:t>. </a:t>
            </a:r>
            <a:r>
              <a:rPr lang="en-US" sz="1400" dirty="0">
                <a:solidFill>
                  <a:srgbClr val="000000"/>
                </a:solidFill>
                <a:effectLst/>
                <a:latin typeface="+mj-lt"/>
                <a:ea typeface="Times New Roman" panose="02020603050405020304" pitchFamily="18" charset="0"/>
                <a:cs typeface="Times New Roman" panose="02020603050405020304" pitchFamily="18" charset="0"/>
              </a:rPr>
              <a:t>Version 01.</a:t>
            </a:r>
            <a:r>
              <a:rPr lang="en-US" sz="1400" dirty="0">
                <a:solidFill>
                  <a:srgbClr val="000000"/>
                </a:solidFill>
                <a:effectLst/>
                <a:latin typeface="+mj-lt"/>
                <a:ea typeface="Calibri" panose="020F0502020204030204" pitchFamily="34" charset="0"/>
                <a:cs typeface="Calibri" panose="020F0502020204030204" pitchFamily="34" charset="0"/>
              </a:rPr>
              <a:t> </a:t>
            </a:r>
            <a:r>
              <a:rPr lang="en-US" sz="1400" u="sng" dirty="0">
                <a:solidFill>
                  <a:srgbClr val="0563C1"/>
                </a:solidFill>
                <a:effectLst/>
                <a:latin typeface="+mj-lt"/>
                <a:ea typeface="Times New Roman" panose="02020603050405020304" pitchFamily="18" charset="0"/>
                <a:cs typeface="Times New Roman" panose="02020603050405020304" pitchFamily="18" charset="0"/>
                <a:hlinkClick r:id="rId4"/>
              </a:rPr>
              <a:t>CC-BY 4.0</a:t>
            </a:r>
            <a:r>
              <a:rPr lang="en-US" sz="1400" dirty="0">
                <a:solidFill>
                  <a:srgbClr val="000000"/>
                </a:solidFill>
                <a:effectLst/>
                <a:latin typeface="+mj-lt"/>
                <a:ea typeface="Calibri" panose="020F0502020204030204" pitchFamily="34" charset="0"/>
                <a:cs typeface="Calibri" panose="020F0502020204030204" pitchFamily="34" charset="0"/>
              </a:rPr>
              <a:t>.</a:t>
            </a:r>
            <a:endParaRPr lang="de-AT" sz="1400" dirty="0">
              <a:effectLst/>
              <a:latin typeface="+mj-lt"/>
              <a:ea typeface="Calibri" panose="020F0502020204030204" pitchFamily="34" charset="0"/>
              <a:cs typeface="Times New Roman" panose="02020603050405020304" pitchFamily="18" charset="0"/>
            </a:endParaRPr>
          </a:p>
          <a:p>
            <a:endParaRPr lang="de-AT" sz="1400" dirty="0">
              <a:latin typeface="+mj-lt"/>
            </a:endParaRP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301541-1A25-A50C-E2C3-A0DAB15D9BC8}"/>
              </a:ext>
            </a:extLst>
          </p:cNvPr>
          <p:cNvSpPr>
            <a:spLocks noGrp="1"/>
          </p:cNvSpPr>
          <p:nvPr>
            <p:ph type="title"/>
          </p:nvPr>
        </p:nvSpPr>
        <p:spPr/>
        <p:txBody>
          <a:bodyPr/>
          <a:lstStyle/>
          <a:p>
            <a:r>
              <a:rPr lang="de-AT"/>
              <a:t>FAIR Data </a:t>
            </a:r>
            <a:r>
              <a:rPr lang="de-AT" err="1"/>
              <a:t>Principles</a:t>
            </a:r>
            <a:endParaRPr lang="de-AT"/>
          </a:p>
        </p:txBody>
      </p:sp>
      <p:sp>
        <p:nvSpPr>
          <p:cNvPr id="3" name="Datumsplatzhalter 2">
            <a:extLst>
              <a:ext uri="{FF2B5EF4-FFF2-40B4-BE49-F238E27FC236}">
                <a16:creationId xmlns:a16="http://schemas.microsoft.com/office/drawing/2014/main" id="{8E4A6E85-5480-DF50-ECCC-327F129ABF70}"/>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E7DE3ED8-F2A7-E388-BD8B-DBA1F7DD1D8C}"/>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D19A5A6B-8612-1367-BE2D-3070388E17EA}"/>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10</a:t>
            </a:fld>
            <a:endParaRPr lang="de-DE" noProof="0">
              <a:solidFill>
                <a:prstClr val="black">
                  <a:tint val="75000"/>
                </a:prstClr>
              </a:solidFill>
            </a:endParaRPr>
          </a:p>
        </p:txBody>
      </p:sp>
      <p:pic>
        <p:nvPicPr>
          <p:cNvPr id="7" name="Picture 4" descr="https://www.fosteropenscience.eu/learning/assessing-the-fairness-of-data/course/en/assets/b508980cfdd2dea6f990d39d35399808ae7e8282.png">
            <a:extLst>
              <a:ext uri="{FF2B5EF4-FFF2-40B4-BE49-F238E27FC236}">
                <a16:creationId xmlns:a16="http://schemas.microsoft.com/office/drawing/2014/main" id="{5D4443EA-37D5-BC56-FD97-510F4F44C29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 t="178" r="142"/>
          <a:stretch/>
        </p:blipFill>
        <p:spPr bwMode="auto">
          <a:xfrm>
            <a:off x="1173255" y="1695001"/>
            <a:ext cx="9845489" cy="3873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9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222AC0-257D-0596-B9F6-F13A65DD9208}"/>
              </a:ext>
            </a:extLst>
          </p:cNvPr>
          <p:cNvSpPr>
            <a:spLocks noGrp="1"/>
          </p:cNvSpPr>
          <p:nvPr>
            <p:ph type="title"/>
          </p:nvPr>
        </p:nvSpPr>
        <p:spPr/>
        <p:txBody>
          <a:bodyPr/>
          <a:lstStyle/>
          <a:p>
            <a:r>
              <a:rPr lang="de-AT"/>
              <a:t>Open Research</a:t>
            </a:r>
          </a:p>
        </p:txBody>
      </p:sp>
      <p:sp>
        <p:nvSpPr>
          <p:cNvPr id="3" name="Datumsplatzhalter 2">
            <a:extLst>
              <a:ext uri="{FF2B5EF4-FFF2-40B4-BE49-F238E27FC236}">
                <a16:creationId xmlns:a16="http://schemas.microsoft.com/office/drawing/2014/main" id="{E190BFE8-2122-E1BF-1A2F-A19EBAE5DEF6}"/>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8116BA10-8D66-A71E-CE96-6F3494AAA656}"/>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DDD3B96D-1602-8448-644E-FD463E93B838}"/>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11</a:t>
            </a:fld>
            <a:endParaRPr lang="de-DE" noProof="0">
              <a:solidFill>
                <a:prstClr val="black">
                  <a:tint val="75000"/>
                </a:prstClr>
              </a:solidFill>
            </a:endParaRPr>
          </a:p>
        </p:txBody>
      </p:sp>
      <p:sp>
        <p:nvSpPr>
          <p:cNvPr id="6" name="Inhaltsplatzhalter 5">
            <a:extLst>
              <a:ext uri="{FF2B5EF4-FFF2-40B4-BE49-F238E27FC236}">
                <a16:creationId xmlns:a16="http://schemas.microsoft.com/office/drawing/2014/main" id="{6A9E209D-5DD6-AC91-7862-7769E134F3C6}"/>
              </a:ext>
            </a:extLst>
          </p:cNvPr>
          <p:cNvSpPr>
            <a:spLocks noGrp="1"/>
          </p:cNvSpPr>
          <p:nvPr>
            <p:ph idx="1"/>
          </p:nvPr>
        </p:nvSpPr>
        <p:spPr/>
        <p:txBody>
          <a:bodyPr/>
          <a:lstStyle/>
          <a:p>
            <a:pPr marL="0" indent="0">
              <a:buNone/>
            </a:pPr>
            <a:r>
              <a:rPr lang="en-US"/>
              <a:t>Open research is the practice of making “the primary outputs of publicly funded research results – publications and the research data – publicly accessible in a digital format with no or minimal restriction.”</a:t>
            </a:r>
          </a:p>
          <a:p>
            <a:pPr marL="0" indent="0">
              <a:buNone/>
            </a:pPr>
            <a:endParaRPr lang="en-US"/>
          </a:p>
          <a:p>
            <a:pPr marL="0" indent="0">
              <a:buNone/>
            </a:pPr>
            <a:r>
              <a:rPr lang="en-US">
                <a:solidFill>
                  <a:schemeClr val="bg1">
                    <a:lumMod val="65000"/>
                  </a:schemeClr>
                </a:solidFill>
              </a:rPr>
              <a:t>- </a:t>
            </a:r>
            <a:r>
              <a:rPr lang="en-US" err="1">
                <a:solidFill>
                  <a:schemeClr val="bg1">
                    <a:lumMod val="65000"/>
                  </a:schemeClr>
                </a:solidFill>
              </a:rPr>
              <a:t>Organisation</a:t>
            </a:r>
            <a:r>
              <a:rPr lang="en-US">
                <a:solidFill>
                  <a:schemeClr val="bg1">
                    <a:lumMod val="65000"/>
                  </a:schemeClr>
                </a:solidFill>
              </a:rPr>
              <a:t> for Economic Co-operation and Development (OECD)</a:t>
            </a:r>
            <a:endParaRPr lang="de-AT">
              <a:solidFill>
                <a:schemeClr val="bg1">
                  <a:lumMod val="65000"/>
                </a:schemeClr>
              </a:solidFill>
            </a:endParaRPr>
          </a:p>
        </p:txBody>
      </p:sp>
    </p:spTree>
    <p:extLst>
      <p:ext uri="{BB962C8B-B14F-4D97-AF65-F5344CB8AC3E}">
        <p14:creationId xmlns:p14="http://schemas.microsoft.com/office/powerpoint/2010/main" val="63165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860EABC2-386E-9FAC-3C9C-366D0AF01860}"/>
              </a:ext>
            </a:extLst>
          </p:cNvPr>
          <p:cNvSpPr>
            <a:spLocks noGrp="1"/>
          </p:cNvSpPr>
          <p:nvPr>
            <p:ph type="title"/>
          </p:nvPr>
        </p:nvSpPr>
        <p:spPr/>
        <p:txBody>
          <a:bodyPr/>
          <a:lstStyle/>
          <a:p>
            <a:r>
              <a:rPr lang="de-AT" err="1"/>
              <a:t>Activity</a:t>
            </a:r>
            <a:r>
              <a:rPr lang="de-AT"/>
              <a:t>: FAIR and Open Research </a:t>
            </a:r>
            <a:r>
              <a:rPr lang="de-AT" err="1"/>
              <a:t>Cost</a:t>
            </a:r>
            <a:r>
              <a:rPr lang="de-AT"/>
              <a:t> Benefit Analysis</a:t>
            </a:r>
          </a:p>
        </p:txBody>
      </p:sp>
      <p:sp>
        <p:nvSpPr>
          <p:cNvPr id="8" name="Inhaltsplatzhalter 7">
            <a:extLst>
              <a:ext uri="{FF2B5EF4-FFF2-40B4-BE49-F238E27FC236}">
                <a16:creationId xmlns:a16="http://schemas.microsoft.com/office/drawing/2014/main" id="{D37E6554-FE15-2444-5AC1-2D13908A3E57}"/>
              </a:ext>
            </a:extLst>
          </p:cNvPr>
          <p:cNvSpPr>
            <a:spLocks noGrp="1"/>
          </p:cNvSpPr>
          <p:nvPr>
            <p:ph idx="1"/>
          </p:nvPr>
        </p:nvSpPr>
        <p:spPr/>
        <p:txBody>
          <a:bodyPr vert="horz" lIns="91440" tIns="45720" rIns="91440" bIns="45720" rtlCol="0" anchor="t">
            <a:normAutofit/>
          </a:bodyPr>
          <a:lstStyle/>
          <a:p>
            <a:pPr marL="0" indent="0">
              <a:buNone/>
            </a:pPr>
            <a:r>
              <a:rPr lang="de-AT" b="1"/>
              <a:t>Group </a:t>
            </a:r>
            <a:r>
              <a:rPr lang="de-AT" b="1" err="1"/>
              <a:t>work</a:t>
            </a:r>
            <a:r>
              <a:rPr lang="de-AT" b="1"/>
              <a:t>:</a:t>
            </a:r>
          </a:p>
          <a:p>
            <a:pPr marL="0" indent="0">
              <a:buNone/>
            </a:pPr>
            <a:r>
              <a:rPr lang="de-AT" err="1"/>
              <a:t>Discuss</a:t>
            </a:r>
            <a:r>
              <a:rPr lang="de-AT"/>
              <a:t> </a:t>
            </a:r>
            <a:r>
              <a:rPr lang="de-AT" err="1"/>
              <a:t>the</a:t>
            </a:r>
            <a:r>
              <a:rPr lang="de-AT"/>
              <a:t> </a:t>
            </a:r>
            <a:r>
              <a:rPr lang="de-AT" err="1"/>
              <a:t>assigned</a:t>
            </a:r>
            <a:r>
              <a:rPr lang="de-AT"/>
              <a:t> </a:t>
            </a:r>
            <a:r>
              <a:rPr lang="de-AT" err="1"/>
              <a:t>question</a:t>
            </a:r>
            <a:r>
              <a:rPr lang="de-AT"/>
              <a:t>(s) </a:t>
            </a:r>
            <a:r>
              <a:rPr lang="de-AT" err="1"/>
              <a:t>regarding</a:t>
            </a:r>
            <a:r>
              <a:rPr lang="de-AT"/>
              <a:t> FAIR </a:t>
            </a:r>
            <a:r>
              <a:rPr lang="de-AT" err="1"/>
              <a:t>data</a:t>
            </a:r>
            <a:r>
              <a:rPr lang="de-AT"/>
              <a:t> and/</a:t>
            </a:r>
            <a:r>
              <a:rPr lang="de-AT" err="1"/>
              <a:t>or</a:t>
            </a:r>
            <a:r>
              <a:rPr lang="de-AT"/>
              <a:t> Open Research in </a:t>
            </a:r>
            <a:r>
              <a:rPr lang="de-AT" err="1"/>
              <a:t>your</a:t>
            </a:r>
            <a:r>
              <a:rPr lang="de-AT"/>
              <a:t> </a:t>
            </a:r>
            <a:r>
              <a:rPr lang="de-AT" err="1"/>
              <a:t>group</a:t>
            </a:r>
            <a:r>
              <a:rPr lang="de-AT"/>
              <a:t>.</a:t>
            </a:r>
          </a:p>
          <a:p>
            <a:pPr marL="0" indent="0">
              <a:buNone/>
            </a:pPr>
            <a:endParaRPr lang="de-AT"/>
          </a:p>
          <a:p>
            <a:pPr marL="0" indent="0">
              <a:buNone/>
            </a:pPr>
            <a:r>
              <a:rPr lang="de-AT" err="1"/>
              <a:t>Allocated</a:t>
            </a:r>
            <a:r>
              <a:rPr lang="de-AT"/>
              <a:t> time: 10-15 min</a:t>
            </a:r>
          </a:p>
        </p:txBody>
      </p:sp>
      <p:sp>
        <p:nvSpPr>
          <p:cNvPr id="3" name="Datumsplatzhalter 2">
            <a:extLst>
              <a:ext uri="{FF2B5EF4-FFF2-40B4-BE49-F238E27FC236}">
                <a16:creationId xmlns:a16="http://schemas.microsoft.com/office/drawing/2014/main" id="{11A5CF39-6FD2-F525-2B75-66E9FAC2CEFB}"/>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C102FF31-FAC4-CC48-0A27-94501B4187FE}"/>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14015B89-7D77-5175-AC9B-8FE13A133E36}"/>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12</a:t>
            </a:fld>
            <a:endParaRPr lang="de-DE" noProof="0">
              <a:solidFill>
                <a:prstClr val="black">
                  <a:tint val="75000"/>
                </a:prstClr>
              </a:solidFill>
            </a:endParaRPr>
          </a:p>
        </p:txBody>
      </p:sp>
    </p:spTree>
    <p:extLst>
      <p:ext uri="{BB962C8B-B14F-4D97-AF65-F5344CB8AC3E}">
        <p14:creationId xmlns:p14="http://schemas.microsoft.com/office/powerpoint/2010/main" val="177214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67FC9DBE-9EA9-FB51-F264-22425D71061F}"/>
              </a:ext>
            </a:extLst>
          </p:cNvPr>
          <p:cNvSpPr>
            <a:spLocks noGrp="1"/>
          </p:cNvSpPr>
          <p:nvPr>
            <p:ph type="title"/>
          </p:nvPr>
        </p:nvSpPr>
        <p:spPr/>
        <p:txBody>
          <a:bodyPr>
            <a:normAutofit fontScale="90000"/>
          </a:bodyPr>
          <a:lstStyle/>
          <a:p>
            <a:r>
              <a:rPr lang="de-AT"/>
              <a:t>Data Management Plans</a:t>
            </a:r>
          </a:p>
        </p:txBody>
      </p:sp>
      <p:sp>
        <p:nvSpPr>
          <p:cNvPr id="10" name="Textplatzhalter 9">
            <a:extLst>
              <a:ext uri="{FF2B5EF4-FFF2-40B4-BE49-F238E27FC236}">
                <a16:creationId xmlns:a16="http://schemas.microsoft.com/office/drawing/2014/main" id="{AB60A633-957E-3E8B-9A70-39994E7442C1}"/>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1607792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EA74EDC-29D8-7ECE-0365-67737C9E4493}"/>
              </a:ext>
            </a:extLst>
          </p:cNvPr>
          <p:cNvSpPr>
            <a:spLocks noGrp="1"/>
          </p:cNvSpPr>
          <p:nvPr>
            <p:ph type="title"/>
          </p:nvPr>
        </p:nvSpPr>
        <p:spPr/>
        <p:txBody>
          <a:bodyPr/>
          <a:lstStyle/>
          <a:p>
            <a:r>
              <a:rPr lang="de-AT" err="1"/>
              <a:t>What</a:t>
            </a:r>
            <a:r>
              <a:rPr lang="de-AT"/>
              <a:t> </a:t>
            </a:r>
            <a:r>
              <a:rPr lang="de-AT" err="1"/>
              <a:t>is</a:t>
            </a:r>
            <a:r>
              <a:rPr lang="de-AT"/>
              <a:t> a DMP?</a:t>
            </a:r>
          </a:p>
        </p:txBody>
      </p:sp>
      <p:sp>
        <p:nvSpPr>
          <p:cNvPr id="5" name="Inhaltsplatzhalter 4">
            <a:extLst>
              <a:ext uri="{FF2B5EF4-FFF2-40B4-BE49-F238E27FC236}">
                <a16:creationId xmlns:a16="http://schemas.microsoft.com/office/drawing/2014/main" id="{2AE967BC-A7A4-AE6D-515D-815CC3B7C6F0}"/>
              </a:ext>
            </a:extLst>
          </p:cNvPr>
          <p:cNvSpPr>
            <a:spLocks noGrp="1"/>
          </p:cNvSpPr>
          <p:nvPr>
            <p:ph idx="1"/>
          </p:nvPr>
        </p:nvSpPr>
        <p:spPr/>
        <p:txBody>
          <a:bodyPr/>
          <a:lstStyle/>
          <a:p>
            <a:pPr marL="0" indent="0">
              <a:buNone/>
            </a:pPr>
            <a:r>
              <a:rPr lang="en-US"/>
              <a:t>A DMP “describes how research data should be handled, and is therefore a tool for research data management. The plan explains which data are collected or generated during a research activity and specifies what needs to be done during the data lifecycle, i.e. the whole data process (storage, publication, citation, long-term availability, </a:t>
            </a:r>
            <a:r>
              <a:rPr lang="en-US" err="1"/>
              <a:t>pseudonymisation</a:t>
            </a:r>
            <a:r>
              <a:rPr lang="en-US"/>
              <a:t>, </a:t>
            </a:r>
            <a:r>
              <a:rPr lang="en-US" err="1"/>
              <a:t>anonymisation</a:t>
            </a:r>
            <a:r>
              <a:rPr lang="en-US"/>
              <a:t>, reuse, deletion, etc.)”.</a:t>
            </a:r>
          </a:p>
          <a:p>
            <a:pPr marL="0" indent="0">
              <a:buNone/>
            </a:pPr>
            <a:endParaRPr lang="en-US"/>
          </a:p>
          <a:p>
            <a:pPr marL="0" indent="0">
              <a:buNone/>
            </a:pPr>
            <a:r>
              <a:rPr lang="en-US"/>
              <a:t>- </a:t>
            </a:r>
            <a:r>
              <a:rPr lang="en-US">
                <a:solidFill>
                  <a:schemeClr val="bg1">
                    <a:lumMod val="65000"/>
                  </a:schemeClr>
                </a:solidFill>
              </a:rPr>
              <a:t>RDM Policy of the University of Vienna</a:t>
            </a:r>
            <a:endParaRPr lang="de-AT">
              <a:solidFill>
                <a:schemeClr val="bg1">
                  <a:lumMod val="65000"/>
                </a:schemeClr>
              </a:solidFill>
            </a:endParaRPr>
          </a:p>
          <a:p>
            <a:pPr marL="0" indent="0">
              <a:buNone/>
            </a:pPr>
            <a:endParaRPr lang="de-AT"/>
          </a:p>
        </p:txBody>
      </p:sp>
      <p:sp>
        <p:nvSpPr>
          <p:cNvPr id="6" name="Datumsplatzhalter 5">
            <a:extLst>
              <a:ext uri="{FF2B5EF4-FFF2-40B4-BE49-F238E27FC236}">
                <a16:creationId xmlns:a16="http://schemas.microsoft.com/office/drawing/2014/main" id="{E8EF08A7-EA3D-63E7-9219-232A15A88708}"/>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7" name="Fußzeilenplatzhalter 6">
            <a:extLst>
              <a:ext uri="{FF2B5EF4-FFF2-40B4-BE49-F238E27FC236}">
                <a16:creationId xmlns:a16="http://schemas.microsoft.com/office/drawing/2014/main" id="{4741E6E3-28A1-DF96-E20F-1B5B2912C1E6}"/>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8" name="Foliennummernplatzhalter 7">
            <a:extLst>
              <a:ext uri="{FF2B5EF4-FFF2-40B4-BE49-F238E27FC236}">
                <a16:creationId xmlns:a16="http://schemas.microsoft.com/office/drawing/2014/main" id="{270D600B-0627-0E11-060E-8740DBE2F9DC}"/>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14</a:t>
            </a:fld>
            <a:endParaRPr lang="de-DE" noProof="0">
              <a:solidFill>
                <a:prstClr val="black">
                  <a:tint val="75000"/>
                </a:prstClr>
              </a:solidFill>
            </a:endParaRPr>
          </a:p>
        </p:txBody>
      </p:sp>
    </p:spTree>
    <p:extLst>
      <p:ext uri="{BB962C8B-B14F-4D97-AF65-F5344CB8AC3E}">
        <p14:creationId xmlns:p14="http://schemas.microsoft.com/office/powerpoint/2010/main" val="145887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5F5300C-2D0F-CD00-97CC-C09900157EC5}"/>
              </a:ext>
            </a:extLst>
          </p:cNvPr>
          <p:cNvSpPr>
            <a:spLocks noGrp="1"/>
          </p:cNvSpPr>
          <p:nvPr>
            <p:ph type="title"/>
          </p:nvPr>
        </p:nvSpPr>
        <p:spPr/>
        <p:txBody>
          <a:bodyPr/>
          <a:lstStyle/>
          <a:p>
            <a:r>
              <a:rPr lang="de-AT" err="1"/>
              <a:t>Activity</a:t>
            </a:r>
            <a:r>
              <a:rPr lang="de-AT"/>
              <a:t>: DMP Journal Time</a:t>
            </a:r>
          </a:p>
        </p:txBody>
      </p:sp>
      <p:sp>
        <p:nvSpPr>
          <p:cNvPr id="8" name="Inhaltsplatzhalter 7">
            <a:extLst>
              <a:ext uri="{FF2B5EF4-FFF2-40B4-BE49-F238E27FC236}">
                <a16:creationId xmlns:a16="http://schemas.microsoft.com/office/drawing/2014/main" id="{28E4731D-7BD8-DF3E-7C94-A7798C456FC3}"/>
              </a:ext>
            </a:extLst>
          </p:cNvPr>
          <p:cNvSpPr>
            <a:spLocks noGrp="1"/>
          </p:cNvSpPr>
          <p:nvPr>
            <p:ph idx="1"/>
          </p:nvPr>
        </p:nvSpPr>
        <p:spPr/>
        <p:txBody>
          <a:bodyPr vert="horz" lIns="91440" tIns="45720" rIns="91440" bIns="45720" rtlCol="0" anchor="t">
            <a:normAutofit/>
          </a:bodyPr>
          <a:lstStyle/>
          <a:p>
            <a:pPr marL="0" indent="0">
              <a:buNone/>
            </a:pPr>
            <a:r>
              <a:rPr lang="de-AT"/>
              <a:t>Try </a:t>
            </a:r>
            <a:r>
              <a:rPr lang="de-AT" err="1"/>
              <a:t>to</a:t>
            </a:r>
            <a:r>
              <a:rPr lang="de-AT"/>
              <a:t> </a:t>
            </a:r>
            <a:r>
              <a:rPr lang="de-AT" err="1"/>
              <a:t>add</a:t>
            </a:r>
            <a:r>
              <a:rPr lang="de-AT"/>
              <a:t> </a:t>
            </a:r>
            <a:r>
              <a:rPr lang="de-AT" err="1"/>
              <a:t>information</a:t>
            </a:r>
            <a:r>
              <a:rPr lang="de-AT"/>
              <a:t> </a:t>
            </a:r>
            <a:r>
              <a:rPr lang="de-AT" err="1"/>
              <a:t>or</a:t>
            </a:r>
            <a:r>
              <a:rPr lang="de-AT"/>
              <a:t> </a:t>
            </a:r>
            <a:r>
              <a:rPr lang="de-AT" err="1"/>
              <a:t>notes</a:t>
            </a:r>
            <a:r>
              <a:rPr lang="de-AT"/>
              <a:t> on </a:t>
            </a:r>
            <a:r>
              <a:rPr lang="de-AT" err="1"/>
              <a:t>your</a:t>
            </a:r>
            <a:r>
              <a:rPr lang="de-AT"/>
              <a:t> own </a:t>
            </a:r>
            <a:r>
              <a:rPr lang="de-AT" err="1"/>
              <a:t>research</a:t>
            </a:r>
            <a:r>
              <a:rPr lang="de-AT"/>
              <a:t> </a:t>
            </a:r>
            <a:r>
              <a:rPr lang="de-AT" err="1"/>
              <a:t>project</a:t>
            </a:r>
            <a:r>
              <a:rPr lang="de-AT"/>
              <a:t> </a:t>
            </a:r>
            <a:r>
              <a:rPr lang="de-AT" err="1"/>
              <a:t>to</a:t>
            </a:r>
            <a:r>
              <a:rPr lang="de-AT"/>
              <a:t> </a:t>
            </a:r>
            <a:r>
              <a:rPr lang="de-AT" err="1"/>
              <a:t>each</a:t>
            </a:r>
            <a:r>
              <a:rPr lang="de-AT"/>
              <a:t> </a:t>
            </a:r>
            <a:r>
              <a:rPr lang="de-AT" err="1"/>
              <a:t>section</a:t>
            </a:r>
            <a:r>
              <a:rPr lang="de-AT"/>
              <a:t> </a:t>
            </a:r>
            <a:r>
              <a:rPr lang="de-AT" err="1"/>
              <a:t>of</a:t>
            </a:r>
            <a:r>
              <a:rPr lang="de-AT"/>
              <a:t> </a:t>
            </a:r>
            <a:r>
              <a:rPr lang="de-AT" err="1"/>
              <a:t>the</a:t>
            </a:r>
            <a:r>
              <a:rPr lang="de-AT"/>
              <a:t> DMP.</a:t>
            </a:r>
            <a:endParaRPr lang="en-US"/>
          </a:p>
          <a:p>
            <a:pPr marL="0" indent="0">
              <a:buNone/>
            </a:pPr>
            <a:endParaRPr lang="en-US"/>
          </a:p>
          <a:p>
            <a:pPr marL="0" indent="0">
              <a:buNone/>
            </a:pPr>
            <a:r>
              <a:rPr lang="en-US"/>
              <a:t>Allocated time: 15 min</a:t>
            </a:r>
            <a:endParaRPr lang="de-AT"/>
          </a:p>
        </p:txBody>
      </p:sp>
      <p:sp>
        <p:nvSpPr>
          <p:cNvPr id="3" name="Datumsplatzhalter 2">
            <a:extLst>
              <a:ext uri="{FF2B5EF4-FFF2-40B4-BE49-F238E27FC236}">
                <a16:creationId xmlns:a16="http://schemas.microsoft.com/office/drawing/2014/main" id="{7A61EC58-F10A-2206-3141-6346B51756C0}"/>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47930A9B-437F-A322-9D64-934BA611B57A}"/>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BDDB07BA-32B7-6B94-7465-9B911E19B48D}"/>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15</a:t>
            </a:fld>
            <a:endParaRPr lang="de-DE" noProof="0">
              <a:solidFill>
                <a:prstClr val="black">
                  <a:tint val="75000"/>
                </a:prstClr>
              </a:solidFill>
            </a:endParaRPr>
          </a:p>
        </p:txBody>
      </p:sp>
    </p:spTree>
    <p:extLst>
      <p:ext uri="{BB962C8B-B14F-4D97-AF65-F5344CB8AC3E}">
        <p14:creationId xmlns:p14="http://schemas.microsoft.com/office/powerpoint/2010/main" val="291291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5F5EF1E-59A5-8250-25A2-82856695F53E}"/>
              </a:ext>
            </a:extLst>
          </p:cNvPr>
          <p:cNvSpPr>
            <a:spLocks noGrp="1"/>
          </p:cNvSpPr>
          <p:nvPr>
            <p:ph type="title"/>
          </p:nvPr>
        </p:nvSpPr>
        <p:spPr/>
        <p:txBody>
          <a:bodyPr/>
          <a:lstStyle/>
          <a:p>
            <a:r>
              <a:rPr lang="de-AT" err="1"/>
              <a:t>Organizing</a:t>
            </a:r>
            <a:r>
              <a:rPr lang="de-AT"/>
              <a:t> </a:t>
            </a:r>
            <a:r>
              <a:rPr lang="de-AT" err="1"/>
              <a:t>your</a:t>
            </a:r>
            <a:r>
              <a:rPr lang="de-AT"/>
              <a:t> Data</a:t>
            </a:r>
          </a:p>
        </p:txBody>
      </p:sp>
      <p:sp>
        <p:nvSpPr>
          <p:cNvPr id="8" name="Textplatzhalter 7">
            <a:extLst>
              <a:ext uri="{FF2B5EF4-FFF2-40B4-BE49-F238E27FC236}">
                <a16:creationId xmlns:a16="http://schemas.microsoft.com/office/drawing/2014/main" id="{E55CBA7D-CC88-FE4C-536E-F17FC760286D}"/>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46881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27C875-5303-50B7-AAD9-3B8D551CE741}"/>
              </a:ext>
            </a:extLst>
          </p:cNvPr>
          <p:cNvSpPr>
            <a:spLocks noGrp="1"/>
          </p:cNvSpPr>
          <p:nvPr>
            <p:ph type="title"/>
          </p:nvPr>
        </p:nvSpPr>
        <p:spPr/>
        <p:txBody>
          <a:bodyPr/>
          <a:lstStyle/>
          <a:p>
            <a:r>
              <a:rPr lang="de-AT"/>
              <a:t>Data </a:t>
            </a:r>
            <a:r>
              <a:rPr lang="de-AT" err="1"/>
              <a:t>Organization</a:t>
            </a:r>
            <a:endParaRPr lang="de-AT"/>
          </a:p>
        </p:txBody>
      </p:sp>
      <p:sp>
        <p:nvSpPr>
          <p:cNvPr id="5" name="Inhaltsplatzhalter 4">
            <a:extLst>
              <a:ext uri="{FF2B5EF4-FFF2-40B4-BE49-F238E27FC236}">
                <a16:creationId xmlns:a16="http://schemas.microsoft.com/office/drawing/2014/main" id="{0ADDF4DC-926E-8D81-289A-332EDD420C90}"/>
              </a:ext>
            </a:extLst>
          </p:cNvPr>
          <p:cNvSpPr>
            <a:spLocks noGrp="1"/>
          </p:cNvSpPr>
          <p:nvPr>
            <p:ph idx="1"/>
          </p:nvPr>
        </p:nvSpPr>
        <p:spPr>
          <a:xfrm>
            <a:off x="838200" y="1911096"/>
            <a:ext cx="5821392" cy="3859742"/>
          </a:xfrm>
        </p:spPr>
        <p:txBody>
          <a:bodyPr/>
          <a:lstStyle/>
          <a:p>
            <a:r>
              <a:rPr lang="de-AT"/>
              <a:t>Manage </a:t>
            </a:r>
            <a:r>
              <a:rPr lang="de-AT" err="1"/>
              <a:t>your</a:t>
            </a:r>
            <a:r>
              <a:rPr lang="de-AT"/>
              <a:t> </a:t>
            </a:r>
            <a:r>
              <a:rPr lang="de-AT" err="1"/>
              <a:t>raw</a:t>
            </a:r>
            <a:r>
              <a:rPr lang="de-AT"/>
              <a:t> </a:t>
            </a:r>
            <a:r>
              <a:rPr lang="de-AT" err="1"/>
              <a:t>data</a:t>
            </a:r>
            <a:endParaRPr lang="de-AT"/>
          </a:p>
          <a:p>
            <a:r>
              <a:rPr lang="de-AT"/>
              <a:t>Use </a:t>
            </a:r>
            <a:r>
              <a:rPr lang="de-AT" err="1"/>
              <a:t>effective</a:t>
            </a:r>
            <a:r>
              <a:rPr lang="de-AT"/>
              <a:t> </a:t>
            </a:r>
            <a:r>
              <a:rPr lang="de-AT" err="1"/>
              <a:t>file</a:t>
            </a:r>
            <a:r>
              <a:rPr lang="de-AT"/>
              <a:t> </a:t>
            </a:r>
            <a:r>
              <a:rPr lang="de-AT" err="1"/>
              <a:t>names</a:t>
            </a:r>
            <a:endParaRPr lang="de-AT"/>
          </a:p>
          <a:p>
            <a:r>
              <a:rPr lang="de-AT"/>
              <a:t>Design a </a:t>
            </a:r>
            <a:r>
              <a:rPr lang="de-AT" err="1"/>
              <a:t>clear</a:t>
            </a:r>
            <a:r>
              <a:rPr lang="de-AT"/>
              <a:t> and </a:t>
            </a:r>
            <a:r>
              <a:rPr lang="de-AT" err="1"/>
              <a:t>consistent</a:t>
            </a:r>
            <a:r>
              <a:rPr lang="de-AT"/>
              <a:t> </a:t>
            </a:r>
            <a:r>
              <a:rPr lang="de-AT" err="1"/>
              <a:t>folder</a:t>
            </a:r>
            <a:r>
              <a:rPr lang="de-AT"/>
              <a:t> </a:t>
            </a:r>
            <a:r>
              <a:rPr lang="de-AT" err="1"/>
              <a:t>structure</a:t>
            </a:r>
            <a:endParaRPr lang="de-AT"/>
          </a:p>
          <a:p>
            <a:r>
              <a:rPr lang="de-AT"/>
              <a:t>Select proper </a:t>
            </a:r>
            <a:r>
              <a:rPr lang="de-AT" err="1"/>
              <a:t>file</a:t>
            </a:r>
            <a:r>
              <a:rPr lang="de-AT"/>
              <a:t> </a:t>
            </a:r>
            <a:r>
              <a:rPr lang="de-AT" err="1"/>
              <a:t>formats</a:t>
            </a:r>
            <a:endParaRPr lang="de-AT"/>
          </a:p>
        </p:txBody>
      </p:sp>
      <p:sp>
        <p:nvSpPr>
          <p:cNvPr id="11" name="Datumsplatzhalter 10">
            <a:extLst>
              <a:ext uri="{FF2B5EF4-FFF2-40B4-BE49-F238E27FC236}">
                <a16:creationId xmlns:a16="http://schemas.microsoft.com/office/drawing/2014/main" id="{0BE23A09-8A78-D636-AE32-6B23377C638E}"/>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12" name="Fußzeilenplatzhalter 11">
            <a:extLst>
              <a:ext uri="{FF2B5EF4-FFF2-40B4-BE49-F238E27FC236}">
                <a16:creationId xmlns:a16="http://schemas.microsoft.com/office/drawing/2014/main" id="{CD6C4802-A82A-79CE-00A0-B26BB00F6A29}"/>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13" name="Foliennummernplatzhalter 12">
            <a:extLst>
              <a:ext uri="{FF2B5EF4-FFF2-40B4-BE49-F238E27FC236}">
                <a16:creationId xmlns:a16="http://schemas.microsoft.com/office/drawing/2014/main" id="{67F9272D-172B-B2C1-3496-D07809FC28FC}"/>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17</a:t>
            </a:fld>
            <a:endParaRPr lang="de-DE" noProof="0">
              <a:solidFill>
                <a:prstClr val="black">
                  <a:tint val="75000"/>
                </a:prstClr>
              </a:solidFill>
            </a:endParaRPr>
          </a:p>
        </p:txBody>
      </p:sp>
    </p:spTree>
    <p:extLst>
      <p:ext uri="{BB962C8B-B14F-4D97-AF65-F5344CB8AC3E}">
        <p14:creationId xmlns:p14="http://schemas.microsoft.com/office/powerpoint/2010/main" val="296239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2CAA019-577D-4EDD-0A31-E8269F714C39}"/>
              </a:ext>
            </a:extLst>
          </p:cNvPr>
          <p:cNvSpPr>
            <a:spLocks noGrp="1"/>
          </p:cNvSpPr>
          <p:nvPr>
            <p:ph type="title"/>
          </p:nvPr>
        </p:nvSpPr>
        <p:spPr/>
        <p:txBody>
          <a:bodyPr/>
          <a:lstStyle/>
          <a:p>
            <a:r>
              <a:rPr lang="de-AT" err="1"/>
              <a:t>Activity</a:t>
            </a:r>
            <a:r>
              <a:rPr lang="de-AT"/>
              <a:t>: Data </a:t>
            </a:r>
            <a:r>
              <a:rPr lang="de-AT" err="1"/>
              <a:t>Organization</a:t>
            </a:r>
            <a:r>
              <a:rPr lang="de-AT"/>
              <a:t> Schema </a:t>
            </a:r>
            <a:r>
              <a:rPr lang="de-AT" err="1"/>
              <a:t>for</a:t>
            </a:r>
            <a:r>
              <a:rPr lang="de-AT"/>
              <a:t> a Research Project</a:t>
            </a:r>
          </a:p>
        </p:txBody>
      </p:sp>
      <p:sp>
        <p:nvSpPr>
          <p:cNvPr id="8" name="Inhaltsplatzhalter 7">
            <a:extLst>
              <a:ext uri="{FF2B5EF4-FFF2-40B4-BE49-F238E27FC236}">
                <a16:creationId xmlns:a16="http://schemas.microsoft.com/office/drawing/2014/main" id="{875D9518-2D09-ED0A-DCFF-9A9A9DEFE133}"/>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de-AT" b="1"/>
              <a:t>Group </a:t>
            </a:r>
            <a:r>
              <a:rPr lang="de-AT" b="1" err="1"/>
              <a:t>work</a:t>
            </a:r>
            <a:r>
              <a:rPr lang="de-AT" b="1"/>
              <a:t>:</a:t>
            </a:r>
          </a:p>
          <a:p>
            <a:pPr marL="0" indent="0">
              <a:buNone/>
            </a:pPr>
            <a:r>
              <a:rPr lang="de-AT"/>
              <a:t>Read </a:t>
            </a:r>
            <a:r>
              <a:rPr lang="de-AT" err="1"/>
              <a:t>your</a:t>
            </a:r>
            <a:r>
              <a:rPr lang="de-AT"/>
              <a:t> </a:t>
            </a:r>
            <a:r>
              <a:rPr lang="de-AT" err="1"/>
              <a:t>project</a:t>
            </a:r>
            <a:r>
              <a:rPr lang="de-AT"/>
              <a:t> </a:t>
            </a:r>
            <a:r>
              <a:rPr lang="de-AT" err="1"/>
              <a:t>scenario</a:t>
            </a:r>
            <a:r>
              <a:rPr lang="de-AT"/>
              <a:t> and </a:t>
            </a:r>
            <a:r>
              <a:rPr lang="de-AT" err="1"/>
              <a:t>develop</a:t>
            </a:r>
            <a:r>
              <a:rPr lang="de-AT"/>
              <a:t> a </a:t>
            </a:r>
            <a:r>
              <a:rPr lang="de-AT" err="1"/>
              <a:t>folder</a:t>
            </a:r>
            <a:r>
              <a:rPr lang="de-AT"/>
              <a:t> </a:t>
            </a:r>
            <a:r>
              <a:rPr lang="de-AT" err="1"/>
              <a:t>structure</a:t>
            </a:r>
            <a:r>
              <a:rPr lang="de-AT"/>
              <a:t> </a:t>
            </a:r>
            <a:r>
              <a:rPr lang="de-AT" err="1"/>
              <a:t>that</a:t>
            </a:r>
            <a:r>
              <a:rPr lang="de-AT"/>
              <a:t> </a:t>
            </a:r>
            <a:r>
              <a:rPr lang="de-AT" err="1"/>
              <a:t>represents</a:t>
            </a:r>
            <a:r>
              <a:rPr lang="de-AT"/>
              <a:t> </a:t>
            </a:r>
            <a:r>
              <a:rPr lang="de-AT" err="1"/>
              <a:t>the</a:t>
            </a:r>
            <a:r>
              <a:rPr lang="de-AT"/>
              <a:t> different </a:t>
            </a:r>
            <a:r>
              <a:rPr lang="de-AT" err="1"/>
              <a:t>data</a:t>
            </a:r>
            <a:r>
              <a:rPr lang="de-AT"/>
              <a:t> </a:t>
            </a:r>
            <a:r>
              <a:rPr lang="de-AT" err="1"/>
              <a:t>types</a:t>
            </a:r>
            <a:r>
              <a:rPr lang="de-AT"/>
              <a:t> in </a:t>
            </a:r>
            <a:r>
              <a:rPr lang="de-AT" err="1"/>
              <a:t>the</a:t>
            </a:r>
            <a:r>
              <a:rPr lang="de-AT"/>
              <a:t> </a:t>
            </a:r>
            <a:r>
              <a:rPr lang="de-AT" err="1"/>
              <a:t>project</a:t>
            </a:r>
            <a:r>
              <a:rPr lang="de-AT"/>
              <a:t>.</a:t>
            </a:r>
          </a:p>
          <a:p>
            <a:pPr marL="0" indent="0">
              <a:buNone/>
            </a:pPr>
            <a:r>
              <a:rPr lang="de-AT"/>
              <a:t>Come </a:t>
            </a:r>
            <a:r>
              <a:rPr lang="de-AT" err="1"/>
              <a:t>up</a:t>
            </a:r>
            <a:r>
              <a:rPr lang="de-AT"/>
              <a:t> </a:t>
            </a:r>
            <a:r>
              <a:rPr lang="de-AT" err="1"/>
              <a:t>with</a:t>
            </a:r>
            <a:r>
              <a:rPr lang="de-AT"/>
              <a:t> </a:t>
            </a:r>
            <a:r>
              <a:rPr lang="de-AT" err="1"/>
              <a:t>file</a:t>
            </a:r>
            <a:r>
              <a:rPr lang="de-AT"/>
              <a:t> </a:t>
            </a:r>
            <a:r>
              <a:rPr lang="de-AT" err="1"/>
              <a:t>naming</a:t>
            </a:r>
            <a:r>
              <a:rPr lang="de-AT"/>
              <a:t> </a:t>
            </a:r>
            <a:r>
              <a:rPr lang="de-AT" err="1"/>
              <a:t>conventions</a:t>
            </a:r>
            <a:r>
              <a:rPr lang="de-AT"/>
              <a:t> </a:t>
            </a:r>
            <a:r>
              <a:rPr lang="de-AT" err="1"/>
              <a:t>that</a:t>
            </a:r>
            <a:r>
              <a:rPr lang="de-AT"/>
              <a:t> </a:t>
            </a:r>
            <a:r>
              <a:rPr lang="de-AT" err="1"/>
              <a:t>contain</a:t>
            </a:r>
            <a:r>
              <a:rPr lang="de-AT"/>
              <a:t> </a:t>
            </a:r>
            <a:r>
              <a:rPr lang="de-AT" err="1"/>
              <a:t>the</a:t>
            </a:r>
            <a:r>
              <a:rPr lang="de-AT"/>
              <a:t> </a:t>
            </a:r>
            <a:r>
              <a:rPr lang="de-AT" err="1"/>
              <a:t>crucial</a:t>
            </a:r>
            <a:r>
              <a:rPr lang="de-AT"/>
              <a:t> </a:t>
            </a:r>
            <a:r>
              <a:rPr lang="de-AT" err="1"/>
              <a:t>information</a:t>
            </a:r>
            <a:r>
              <a:rPr lang="de-AT"/>
              <a:t> </a:t>
            </a:r>
            <a:r>
              <a:rPr lang="de-AT" err="1"/>
              <a:t>for</a:t>
            </a:r>
            <a:r>
              <a:rPr lang="de-AT"/>
              <a:t> </a:t>
            </a:r>
            <a:r>
              <a:rPr lang="de-AT" err="1"/>
              <a:t>the</a:t>
            </a:r>
            <a:r>
              <a:rPr lang="de-AT"/>
              <a:t> </a:t>
            </a:r>
            <a:r>
              <a:rPr lang="de-AT" err="1"/>
              <a:t>data</a:t>
            </a:r>
            <a:r>
              <a:rPr lang="de-AT"/>
              <a:t> </a:t>
            </a:r>
            <a:r>
              <a:rPr lang="de-AT" err="1"/>
              <a:t>types</a:t>
            </a:r>
            <a:r>
              <a:rPr lang="de-AT"/>
              <a:t>. </a:t>
            </a:r>
          </a:p>
          <a:p>
            <a:pPr marL="0" indent="0">
              <a:buNone/>
            </a:pPr>
            <a:endParaRPr lang="de-AT" i="1"/>
          </a:p>
          <a:p>
            <a:pPr marL="0" indent="0">
              <a:buNone/>
            </a:pPr>
            <a:r>
              <a:rPr lang="de-AT" i="1" err="1"/>
              <a:t>Don‘t</a:t>
            </a:r>
            <a:r>
              <a:rPr lang="de-AT" i="1"/>
              <a:t> </a:t>
            </a:r>
            <a:r>
              <a:rPr lang="de-AT" i="1" err="1"/>
              <a:t>worry</a:t>
            </a:r>
            <a:r>
              <a:rPr lang="de-AT" i="1"/>
              <a:t> </a:t>
            </a:r>
            <a:r>
              <a:rPr lang="de-AT" i="1" err="1"/>
              <a:t>if</a:t>
            </a:r>
            <a:r>
              <a:rPr lang="de-AT" i="1"/>
              <a:t> </a:t>
            </a:r>
            <a:r>
              <a:rPr lang="de-AT" i="1" err="1"/>
              <a:t>you</a:t>
            </a:r>
            <a:r>
              <a:rPr lang="de-AT" i="1"/>
              <a:t> </a:t>
            </a:r>
            <a:r>
              <a:rPr lang="de-AT" i="1" err="1"/>
              <a:t>are</a:t>
            </a:r>
            <a:r>
              <a:rPr lang="de-AT" i="1"/>
              <a:t> not </a:t>
            </a:r>
            <a:r>
              <a:rPr lang="de-AT" i="1" err="1"/>
              <a:t>familiar</a:t>
            </a:r>
            <a:r>
              <a:rPr lang="de-AT" i="1"/>
              <a:t> </a:t>
            </a:r>
            <a:r>
              <a:rPr lang="de-AT" i="1" err="1"/>
              <a:t>with</a:t>
            </a:r>
            <a:r>
              <a:rPr lang="de-AT" i="1"/>
              <a:t> </a:t>
            </a:r>
            <a:r>
              <a:rPr lang="de-AT" i="1" err="1"/>
              <a:t>the</a:t>
            </a:r>
            <a:r>
              <a:rPr lang="de-AT" i="1"/>
              <a:t> experimental </a:t>
            </a:r>
            <a:r>
              <a:rPr lang="de-AT" i="1" err="1"/>
              <a:t>procedures</a:t>
            </a:r>
            <a:r>
              <a:rPr lang="de-AT" i="1"/>
              <a:t> in </a:t>
            </a:r>
            <a:r>
              <a:rPr lang="de-AT" i="1" err="1"/>
              <a:t>the</a:t>
            </a:r>
            <a:r>
              <a:rPr lang="de-AT" i="1"/>
              <a:t> </a:t>
            </a:r>
            <a:r>
              <a:rPr lang="de-AT" i="1" err="1"/>
              <a:t>projects</a:t>
            </a:r>
            <a:r>
              <a:rPr lang="de-AT" i="1"/>
              <a:t>! Focus </a:t>
            </a:r>
            <a:r>
              <a:rPr lang="de-AT" i="1" err="1"/>
              <a:t>more</a:t>
            </a:r>
            <a:r>
              <a:rPr lang="de-AT" i="1"/>
              <a:t> on </a:t>
            </a:r>
            <a:r>
              <a:rPr lang="de-AT" i="1" err="1"/>
              <a:t>how</a:t>
            </a:r>
            <a:r>
              <a:rPr lang="de-AT" i="1"/>
              <a:t> </a:t>
            </a:r>
            <a:r>
              <a:rPr lang="de-AT" i="1" err="1"/>
              <a:t>to</a:t>
            </a:r>
            <a:r>
              <a:rPr lang="de-AT" i="1"/>
              <a:t> </a:t>
            </a:r>
            <a:r>
              <a:rPr lang="de-AT" i="1" err="1"/>
              <a:t>organize</a:t>
            </a:r>
            <a:r>
              <a:rPr lang="de-AT" i="1"/>
              <a:t> </a:t>
            </a:r>
            <a:r>
              <a:rPr lang="de-AT" i="1" err="1"/>
              <a:t>data</a:t>
            </a:r>
            <a:r>
              <a:rPr lang="de-AT" i="1"/>
              <a:t> </a:t>
            </a:r>
            <a:r>
              <a:rPr lang="de-AT" i="1" err="1"/>
              <a:t>from</a:t>
            </a:r>
            <a:r>
              <a:rPr lang="de-AT" i="1"/>
              <a:t> different </a:t>
            </a:r>
            <a:r>
              <a:rPr lang="de-AT" i="1" err="1"/>
              <a:t>sources</a:t>
            </a:r>
            <a:r>
              <a:rPr lang="de-AT" i="1"/>
              <a:t> and/</a:t>
            </a:r>
            <a:r>
              <a:rPr lang="de-AT" i="1" err="1"/>
              <a:t>or</a:t>
            </a:r>
            <a:r>
              <a:rPr lang="de-AT" i="1"/>
              <a:t> </a:t>
            </a:r>
            <a:r>
              <a:rPr lang="de-AT" i="1" err="1"/>
              <a:t>temporally</a:t>
            </a:r>
            <a:r>
              <a:rPr lang="de-AT" i="1"/>
              <a:t> </a:t>
            </a:r>
            <a:r>
              <a:rPr lang="de-AT" i="1" err="1"/>
              <a:t>or</a:t>
            </a:r>
            <a:r>
              <a:rPr lang="de-AT" i="1"/>
              <a:t> </a:t>
            </a:r>
            <a:r>
              <a:rPr lang="de-AT" i="1" err="1"/>
              <a:t>spatially</a:t>
            </a:r>
            <a:r>
              <a:rPr lang="de-AT" i="1"/>
              <a:t> </a:t>
            </a:r>
            <a:r>
              <a:rPr lang="de-AT" i="1" err="1"/>
              <a:t>distributed</a:t>
            </a:r>
            <a:r>
              <a:rPr lang="de-AT" i="1"/>
              <a:t> </a:t>
            </a:r>
            <a:r>
              <a:rPr lang="de-AT" i="1" err="1"/>
              <a:t>series</a:t>
            </a:r>
            <a:r>
              <a:rPr lang="de-AT" i="1"/>
              <a:t> </a:t>
            </a:r>
            <a:r>
              <a:rPr lang="de-AT" i="1" err="1"/>
              <a:t>of</a:t>
            </a:r>
            <a:r>
              <a:rPr lang="de-AT" i="1"/>
              <a:t> </a:t>
            </a:r>
            <a:r>
              <a:rPr lang="de-AT" i="1" err="1"/>
              <a:t>experiments</a:t>
            </a:r>
            <a:r>
              <a:rPr lang="de-AT" i="1"/>
              <a:t>.</a:t>
            </a:r>
            <a:endParaRPr lang="de-AT"/>
          </a:p>
          <a:p>
            <a:pPr marL="0" indent="0">
              <a:buNone/>
            </a:pPr>
            <a:endParaRPr lang="de-AT" i="1"/>
          </a:p>
          <a:p>
            <a:pPr marL="0" indent="0">
              <a:buNone/>
            </a:pPr>
            <a:r>
              <a:rPr lang="de-AT" err="1"/>
              <a:t>Allocated</a:t>
            </a:r>
            <a:r>
              <a:rPr lang="de-AT"/>
              <a:t> time: 20 min</a:t>
            </a:r>
          </a:p>
        </p:txBody>
      </p:sp>
      <p:sp>
        <p:nvSpPr>
          <p:cNvPr id="3" name="Datumsplatzhalter 2">
            <a:extLst>
              <a:ext uri="{FF2B5EF4-FFF2-40B4-BE49-F238E27FC236}">
                <a16:creationId xmlns:a16="http://schemas.microsoft.com/office/drawing/2014/main" id="{DA49D1B4-0D9E-44A9-666D-08E02D7B7C3B}"/>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18786F98-E1B9-05EC-551E-F16EB8EFBAFD}"/>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96836FF6-FF35-19E9-5CA2-E377A7615300}"/>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18</a:t>
            </a:fld>
            <a:endParaRPr lang="de-DE" noProof="0">
              <a:solidFill>
                <a:prstClr val="black">
                  <a:tint val="75000"/>
                </a:prstClr>
              </a:solidFill>
            </a:endParaRPr>
          </a:p>
        </p:txBody>
      </p:sp>
    </p:spTree>
    <p:extLst>
      <p:ext uri="{BB962C8B-B14F-4D97-AF65-F5344CB8AC3E}">
        <p14:creationId xmlns:p14="http://schemas.microsoft.com/office/powerpoint/2010/main" val="24776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780C8DE-5EA5-6ED8-78B5-3C6F7317381E}"/>
              </a:ext>
            </a:extLst>
          </p:cNvPr>
          <p:cNvSpPr>
            <a:spLocks noGrp="1"/>
          </p:cNvSpPr>
          <p:nvPr>
            <p:ph type="title"/>
          </p:nvPr>
        </p:nvSpPr>
        <p:spPr/>
        <p:txBody>
          <a:bodyPr>
            <a:normAutofit fontScale="90000"/>
          </a:bodyPr>
          <a:lstStyle/>
          <a:p>
            <a:r>
              <a:rPr lang="de-AT" err="1"/>
              <a:t>Storing</a:t>
            </a:r>
            <a:r>
              <a:rPr lang="de-AT"/>
              <a:t> and </a:t>
            </a:r>
            <a:r>
              <a:rPr lang="de-AT" err="1"/>
              <a:t>Securing</a:t>
            </a:r>
            <a:r>
              <a:rPr lang="de-AT"/>
              <a:t> </a:t>
            </a:r>
            <a:r>
              <a:rPr lang="de-AT" err="1"/>
              <a:t>your</a:t>
            </a:r>
            <a:r>
              <a:rPr lang="de-AT"/>
              <a:t> Data</a:t>
            </a:r>
          </a:p>
        </p:txBody>
      </p:sp>
      <p:sp>
        <p:nvSpPr>
          <p:cNvPr id="8" name="Textplatzhalter 7">
            <a:extLst>
              <a:ext uri="{FF2B5EF4-FFF2-40B4-BE49-F238E27FC236}">
                <a16:creationId xmlns:a16="http://schemas.microsoft.com/office/drawing/2014/main" id="{ABD527A3-FCB6-E610-8955-590419482F79}"/>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106679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de-DE"/>
              <a:t>Workshop Schedule</a:t>
            </a:r>
          </a:p>
        </p:txBody>
      </p:sp>
      <p:sp>
        <p:nvSpPr>
          <p:cNvPr id="3" name="Inhaltsplatzhalter 2">
            <a:extLst>
              <a:ext uri="{FF2B5EF4-FFF2-40B4-BE49-F238E27FC236}">
                <a16:creationId xmlns:a16="http://schemas.microsoft.com/office/drawing/2014/main" id="{869C3FD2-AF88-4EF1-AFB7-5D31BD5AA0BF}"/>
              </a:ext>
            </a:extLst>
          </p:cNvPr>
          <p:cNvSpPr>
            <a:spLocks noGrp="1"/>
          </p:cNvSpPr>
          <p:nvPr>
            <p:ph sz="half" idx="1"/>
          </p:nvPr>
        </p:nvSpPr>
        <p:spPr/>
        <p:txBody>
          <a:bodyPr rtlCol="0">
            <a:normAutofit fontScale="62500" lnSpcReduction="20000"/>
          </a:bodyPr>
          <a:lstStyle/>
          <a:p>
            <a:pPr marL="0" indent="0" rtl="0">
              <a:buNone/>
            </a:pPr>
            <a:r>
              <a:rPr lang="de-DE" b="1"/>
              <a:t>Day 1</a:t>
            </a:r>
          </a:p>
          <a:p>
            <a:pPr marL="0" indent="0" rtl="0">
              <a:buNone/>
            </a:pPr>
            <a:r>
              <a:rPr lang="de-DE"/>
              <a:t>9:00-9:30 Welcome and </a:t>
            </a:r>
            <a:r>
              <a:rPr lang="de-DE" err="1"/>
              <a:t>Introduction</a:t>
            </a:r>
            <a:endParaRPr lang="de-DE"/>
          </a:p>
          <a:p>
            <a:pPr marL="0" indent="0" rtl="0">
              <a:buNone/>
            </a:pPr>
            <a:r>
              <a:rPr lang="de-DE"/>
              <a:t>9:30-10:20 Research Data Life Cycle, FAIR </a:t>
            </a:r>
            <a:r>
              <a:rPr lang="de-DE" err="1"/>
              <a:t>data</a:t>
            </a:r>
            <a:r>
              <a:rPr lang="de-DE"/>
              <a:t> </a:t>
            </a:r>
            <a:r>
              <a:rPr lang="de-DE" err="1"/>
              <a:t>principles</a:t>
            </a:r>
            <a:r>
              <a:rPr lang="de-DE"/>
              <a:t>, Open Research</a:t>
            </a:r>
          </a:p>
          <a:p>
            <a:pPr marL="0" indent="0" rtl="0">
              <a:buNone/>
            </a:pPr>
            <a:r>
              <a:rPr lang="de-DE"/>
              <a:t>10:20-10:35 Break</a:t>
            </a:r>
          </a:p>
          <a:p>
            <a:pPr marL="0" indent="0" rtl="0">
              <a:buNone/>
            </a:pPr>
            <a:r>
              <a:rPr lang="de-DE"/>
              <a:t>10:35-11:10 Data Management Plans</a:t>
            </a:r>
          </a:p>
          <a:p>
            <a:pPr marL="0" indent="0" rtl="0">
              <a:buNone/>
            </a:pPr>
            <a:r>
              <a:rPr lang="de-DE"/>
              <a:t>11:10-11:45 </a:t>
            </a:r>
            <a:r>
              <a:rPr lang="de-DE" err="1"/>
              <a:t>Organizing</a:t>
            </a:r>
            <a:r>
              <a:rPr lang="de-DE"/>
              <a:t> </a:t>
            </a:r>
            <a:r>
              <a:rPr lang="de-DE" err="1"/>
              <a:t>your</a:t>
            </a:r>
            <a:r>
              <a:rPr lang="de-DE"/>
              <a:t> Data</a:t>
            </a:r>
          </a:p>
          <a:p>
            <a:pPr marL="0" indent="0">
              <a:buNone/>
            </a:pPr>
            <a:r>
              <a:rPr lang="de-DE"/>
              <a:t>11:45-12:00 </a:t>
            </a:r>
            <a:r>
              <a:rPr lang="de-AT" err="1"/>
              <a:t>Storing</a:t>
            </a:r>
            <a:r>
              <a:rPr lang="de-AT"/>
              <a:t> and </a:t>
            </a:r>
            <a:r>
              <a:rPr lang="de-AT" err="1"/>
              <a:t>Securing</a:t>
            </a:r>
            <a:r>
              <a:rPr lang="de-AT"/>
              <a:t> </a:t>
            </a:r>
            <a:r>
              <a:rPr lang="de-AT" err="1"/>
              <a:t>your</a:t>
            </a:r>
            <a:r>
              <a:rPr lang="de-AT"/>
              <a:t> Data</a:t>
            </a:r>
            <a:r>
              <a:rPr lang="de-DE"/>
              <a:t> (Part I)</a:t>
            </a:r>
            <a:endParaRPr lang="de-AT"/>
          </a:p>
        </p:txBody>
      </p:sp>
      <p:sp>
        <p:nvSpPr>
          <p:cNvPr id="7" name="Inhaltsplatzhalter 6">
            <a:extLst>
              <a:ext uri="{FF2B5EF4-FFF2-40B4-BE49-F238E27FC236}">
                <a16:creationId xmlns:a16="http://schemas.microsoft.com/office/drawing/2014/main" id="{019E80C7-9089-75F5-F9A7-96AF1F03701C}"/>
              </a:ext>
            </a:extLst>
          </p:cNvPr>
          <p:cNvSpPr>
            <a:spLocks noGrp="1"/>
          </p:cNvSpPr>
          <p:nvPr>
            <p:ph sz="half" idx="2"/>
          </p:nvPr>
        </p:nvSpPr>
        <p:spPr/>
        <p:txBody>
          <a:bodyPr>
            <a:normAutofit fontScale="62500" lnSpcReduction="20000"/>
          </a:bodyPr>
          <a:lstStyle/>
          <a:p>
            <a:pPr marL="0" indent="0">
              <a:buNone/>
            </a:pPr>
            <a:r>
              <a:rPr lang="de-AT" b="1"/>
              <a:t>Day 2</a:t>
            </a:r>
          </a:p>
          <a:p>
            <a:pPr marL="0" indent="0">
              <a:buNone/>
            </a:pPr>
            <a:r>
              <a:rPr lang="de-AT"/>
              <a:t>9:00-9:15 </a:t>
            </a:r>
            <a:r>
              <a:rPr lang="de-AT" err="1"/>
              <a:t>Recap</a:t>
            </a:r>
            <a:r>
              <a:rPr lang="de-AT"/>
              <a:t> and Open Questions </a:t>
            </a:r>
            <a:r>
              <a:rPr lang="de-AT" err="1"/>
              <a:t>of</a:t>
            </a:r>
            <a:r>
              <a:rPr lang="de-AT"/>
              <a:t> Day 1</a:t>
            </a:r>
          </a:p>
          <a:p>
            <a:pPr marL="0" indent="0">
              <a:buNone/>
            </a:pPr>
            <a:r>
              <a:rPr lang="de-AT"/>
              <a:t>9:15-9:30 </a:t>
            </a:r>
            <a:r>
              <a:rPr lang="de-AT" err="1"/>
              <a:t>Storing</a:t>
            </a:r>
            <a:r>
              <a:rPr lang="de-AT"/>
              <a:t> and </a:t>
            </a:r>
            <a:r>
              <a:rPr lang="de-AT" err="1"/>
              <a:t>Securing</a:t>
            </a:r>
            <a:r>
              <a:rPr lang="de-AT"/>
              <a:t> </a:t>
            </a:r>
            <a:r>
              <a:rPr lang="de-AT" err="1"/>
              <a:t>your</a:t>
            </a:r>
            <a:r>
              <a:rPr lang="de-AT"/>
              <a:t> Data</a:t>
            </a:r>
          </a:p>
          <a:p>
            <a:pPr marL="0" indent="0">
              <a:buNone/>
            </a:pPr>
            <a:r>
              <a:rPr lang="de-AT"/>
              <a:t>(Part II)</a:t>
            </a:r>
          </a:p>
          <a:p>
            <a:pPr marL="0" indent="0">
              <a:buNone/>
            </a:pPr>
            <a:r>
              <a:rPr lang="de-AT"/>
              <a:t>9:30-10:00 </a:t>
            </a:r>
            <a:r>
              <a:rPr lang="de-AT" err="1"/>
              <a:t>Documenting</a:t>
            </a:r>
            <a:r>
              <a:rPr lang="de-AT"/>
              <a:t> and </a:t>
            </a:r>
            <a:r>
              <a:rPr lang="de-AT" err="1"/>
              <a:t>Annotating</a:t>
            </a:r>
            <a:r>
              <a:rPr lang="de-AT"/>
              <a:t> </a:t>
            </a:r>
            <a:r>
              <a:rPr lang="de-AT" err="1"/>
              <a:t>your</a:t>
            </a:r>
            <a:r>
              <a:rPr lang="de-AT"/>
              <a:t> Data</a:t>
            </a:r>
          </a:p>
          <a:p>
            <a:pPr marL="0" indent="0">
              <a:buNone/>
            </a:pPr>
            <a:r>
              <a:rPr lang="de-AT"/>
              <a:t>10:00-10:10 Break</a:t>
            </a:r>
          </a:p>
          <a:p>
            <a:pPr marL="0" indent="0">
              <a:buNone/>
            </a:pPr>
            <a:r>
              <a:rPr lang="de-AT"/>
              <a:t>10:10-11:10 Publishing and </a:t>
            </a:r>
            <a:r>
              <a:rPr lang="de-AT" err="1"/>
              <a:t>Archiving</a:t>
            </a:r>
            <a:r>
              <a:rPr lang="de-AT"/>
              <a:t> </a:t>
            </a:r>
            <a:r>
              <a:rPr lang="de-AT" err="1"/>
              <a:t>your</a:t>
            </a:r>
            <a:r>
              <a:rPr lang="de-AT"/>
              <a:t> Data</a:t>
            </a:r>
          </a:p>
          <a:p>
            <a:pPr marL="0" indent="0">
              <a:buNone/>
            </a:pPr>
            <a:r>
              <a:rPr lang="de-AT"/>
              <a:t>11:10-11:15 Break</a:t>
            </a:r>
          </a:p>
          <a:p>
            <a:pPr marL="0" indent="0">
              <a:buNone/>
            </a:pPr>
            <a:r>
              <a:rPr lang="de-AT"/>
              <a:t>11:15-11:45 </a:t>
            </a:r>
            <a:r>
              <a:rPr lang="de-AT" err="1"/>
              <a:t>Revisit</a:t>
            </a:r>
            <a:r>
              <a:rPr lang="de-AT"/>
              <a:t> DMP and Course Evaluation</a:t>
            </a:r>
          </a:p>
          <a:p>
            <a:pPr marL="0" indent="0">
              <a:buNone/>
            </a:pPr>
            <a:r>
              <a:rPr lang="de-AT"/>
              <a:t>11:45-12:00 Research </a:t>
            </a:r>
            <a:r>
              <a:rPr lang="de-AT" err="1"/>
              <a:t>Ethics</a:t>
            </a:r>
            <a:r>
              <a:rPr lang="de-AT"/>
              <a:t> and Legal </a:t>
            </a:r>
            <a:r>
              <a:rPr lang="de-AT" err="1"/>
              <a:t>Issues</a:t>
            </a:r>
            <a:endParaRPr lang="de-AT"/>
          </a:p>
        </p:txBody>
      </p:sp>
      <p:sp>
        <p:nvSpPr>
          <p:cNvPr id="4" name="Datumsplatzhalter 3">
            <a:extLst>
              <a:ext uri="{FF2B5EF4-FFF2-40B4-BE49-F238E27FC236}">
                <a16:creationId xmlns:a16="http://schemas.microsoft.com/office/drawing/2014/main" id="{78C8B647-084C-492D-A242-148BEA5B6823}"/>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u="none" strike="noStrike" kern="1200" cap="none" spc="0" normalizeH="0">
                <a:ln>
                  <a:noFill/>
                </a:ln>
                <a:solidFill>
                  <a:prstClr val="black">
                    <a:tint val="75000"/>
                  </a:prstClr>
                </a:solidFill>
                <a:effectLst/>
                <a:uLnTx/>
                <a:uFillTx/>
                <a:ea typeface="+mn-ea"/>
                <a:cs typeface="+mn-cs"/>
              </a:rPr>
              <a:t>10.-11.10.2023</a:t>
            </a:r>
          </a:p>
        </p:txBody>
      </p:sp>
      <p:sp>
        <p:nvSpPr>
          <p:cNvPr id="5" name="Fußzeilenplatzhalt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kern="1200" cap="none" spc="0" normalizeH="0">
                <a:ln>
                  <a:noFill/>
                </a:ln>
                <a:solidFill>
                  <a:prstClr val="black">
                    <a:tint val="75000"/>
                  </a:prstClr>
                </a:solidFill>
                <a:effectLst/>
                <a:uLnTx/>
                <a:uFillTx/>
                <a:ea typeface="+mn-ea"/>
                <a:cs typeface="+mn-cs"/>
              </a:rPr>
              <a:t>RDM for the Life Sciences</a:t>
            </a:r>
            <a:endParaRPr lang="de-DE" sz="1200" b="0" i="0" u="none" strike="noStrike" kern="1200" cap="none" spc="0" normalizeH="0">
              <a:ln>
                <a:noFill/>
              </a:ln>
              <a:solidFill>
                <a:prstClr val="black">
                  <a:tint val="75000"/>
                </a:prstClr>
              </a:solidFill>
              <a:effectLst/>
              <a:uLnTx/>
              <a:uFillTx/>
              <a:ea typeface="+mn-ea"/>
              <a:cs typeface="+mn-cs"/>
            </a:endParaRPr>
          </a:p>
        </p:txBody>
      </p:sp>
      <p:sp>
        <p:nvSpPr>
          <p:cNvPr id="6" name="Foliennummernplatzhalt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de-DE" sz="1200" b="0" i="0" u="none" strike="noStrike" kern="1200" cap="none" spc="0" normalizeH="0" baseline="0" dirty="0" smtClean="0">
                <a:ln>
                  <a:noFill/>
                </a:ln>
                <a:solidFill>
                  <a:prstClr val="black">
                    <a:tint val="75000"/>
                  </a:prstClr>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a:ln>
                <a:noFill/>
              </a:ln>
              <a:solidFill>
                <a:prstClr val="black">
                  <a:tint val="75000"/>
                </a:prstClr>
              </a:solidFill>
              <a:effectLst/>
              <a:uLnTx/>
              <a:uFillTx/>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32E6910-0392-25B2-88BF-0E14C37D63AE}"/>
              </a:ext>
            </a:extLst>
          </p:cNvPr>
          <p:cNvSpPr>
            <a:spLocks noGrp="1"/>
          </p:cNvSpPr>
          <p:nvPr>
            <p:ph type="title"/>
          </p:nvPr>
        </p:nvSpPr>
        <p:spPr/>
        <p:txBody>
          <a:bodyPr/>
          <a:lstStyle/>
          <a:p>
            <a:r>
              <a:rPr lang="de-AT"/>
              <a:t>Best-Practices and Resources</a:t>
            </a:r>
          </a:p>
        </p:txBody>
      </p:sp>
      <p:sp>
        <p:nvSpPr>
          <p:cNvPr id="5" name="Inhaltsplatzhalter 4">
            <a:extLst>
              <a:ext uri="{FF2B5EF4-FFF2-40B4-BE49-F238E27FC236}">
                <a16:creationId xmlns:a16="http://schemas.microsoft.com/office/drawing/2014/main" id="{EDD29DCE-CB51-9FDE-A703-4AAE88BB244E}"/>
              </a:ext>
            </a:extLst>
          </p:cNvPr>
          <p:cNvSpPr>
            <a:spLocks noGrp="1"/>
          </p:cNvSpPr>
          <p:nvPr>
            <p:ph idx="1"/>
          </p:nvPr>
        </p:nvSpPr>
        <p:spPr>
          <a:xfrm>
            <a:off x="838200" y="1911096"/>
            <a:ext cx="5027762" cy="3859742"/>
          </a:xfrm>
        </p:spPr>
        <p:txBody>
          <a:bodyPr/>
          <a:lstStyle/>
          <a:p>
            <a:r>
              <a:rPr lang="de-AT"/>
              <a:t>3-2-1 </a:t>
            </a:r>
            <a:r>
              <a:rPr lang="de-AT" err="1"/>
              <a:t>concept</a:t>
            </a:r>
            <a:r>
              <a:rPr lang="de-AT"/>
              <a:t> </a:t>
            </a:r>
            <a:r>
              <a:rPr lang="de-AT" err="1"/>
              <a:t>for</a:t>
            </a:r>
            <a:r>
              <a:rPr lang="de-AT"/>
              <a:t> </a:t>
            </a:r>
            <a:r>
              <a:rPr lang="de-AT" err="1"/>
              <a:t>back-ups</a:t>
            </a:r>
            <a:endParaRPr lang="de-AT"/>
          </a:p>
          <a:p>
            <a:r>
              <a:rPr lang="de-AT"/>
              <a:t>u:cloud </a:t>
            </a:r>
            <a:r>
              <a:rPr lang="de-AT" err="1"/>
              <a:t>or</a:t>
            </a:r>
            <a:r>
              <a:rPr lang="de-AT"/>
              <a:t> OneDrive</a:t>
            </a:r>
          </a:p>
          <a:p>
            <a:r>
              <a:rPr lang="de-AT" err="1"/>
              <a:t>Institutional</a:t>
            </a:r>
            <a:r>
              <a:rPr lang="de-AT"/>
              <a:t> </a:t>
            </a:r>
            <a:r>
              <a:rPr lang="de-AT" err="1"/>
              <a:t>shares</a:t>
            </a:r>
            <a:endParaRPr lang="de-AT"/>
          </a:p>
          <a:p>
            <a:r>
              <a:rPr lang="de-AT"/>
              <a:t>Back-ups on </a:t>
            </a:r>
            <a:r>
              <a:rPr lang="de-AT" err="1"/>
              <a:t>LiSC</a:t>
            </a:r>
            <a:endParaRPr lang="de-AT"/>
          </a:p>
          <a:p>
            <a:r>
              <a:rPr lang="de-AT"/>
              <a:t>Sensitive Data</a:t>
            </a:r>
          </a:p>
        </p:txBody>
      </p:sp>
      <p:sp>
        <p:nvSpPr>
          <p:cNvPr id="8" name="Datumsplatzhalter 7">
            <a:extLst>
              <a:ext uri="{FF2B5EF4-FFF2-40B4-BE49-F238E27FC236}">
                <a16:creationId xmlns:a16="http://schemas.microsoft.com/office/drawing/2014/main" id="{A3B2E818-746B-46A3-E447-2AC3F948BCCA}"/>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9" name="Fußzeilenplatzhalter 8">
            <a:extLst>
              <a:ext uri="{FF2B5EF4-FFF2-40B4-BE49-F238E27FC236}">
                <a16:creationId xmlns:a16="http://schemas.microsoft.com/office/drawing/2014/main" id="{30A360F8-C565-BFFE-15F0-F594E3F91A31}"/>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10" name="Foliennummernplatzhalter 9">
            <a:extLst>
              <a:ext uri="{FF2B5EF4-FFF2-40B4-BE49-F238E27FC236}">
                <a16:creationId xmlns:a16="http://schemas.microsoft.com/office/drawing/2014/main" id="{1B14C1EA-ABBB-C6E9-5116-26CFC5D739D3}"/>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20</a:t>
            </a:fld>
            <a:endParaRPr lang="de-DE" noProof="0">
              <a:solidFill>
                <a:prstClr val="black">
                  <a:tint val="75000"/>
                </a:prstClr>
              </a:solidFill>
            </a:endParaRPr>
          </a:p>
        </p:txBody>
      </p:sp>
    </p:spTree>
    <p:extLst>
      <p:ext uri="{BB962C8B-B14F-4D97-AF65-F5344CB8AC3E}">
        <p14:creationId xmlns:p14="http://schemas.microsoft.com/office/powerpoint/2010/main" val="265699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D99AD96-775B-8AF6-4C7A-F55384FE6501}"/>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378DA814-D7D5-F835-0C93-4E0A91692188}"/>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B48BF2F5-C5BB-9158-2432-CD3D30034FF3}"/>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21</a:t>
            </a:fld>
            <a:endParaRPr lang="de-DE" noProof="0">
              <a:solidFill>
                <a:prstClr val="black">
                  <a:tint val="75000"/>
                </a:prstClr>
              </a:solidFill>
            </a:endParaRPr>
          </a:p>
        </p:txBody>
      </p:sp>
      <p:sp>
        <p:nvSpPr>
          <p:cNvPr id="7" name="Titel 6">
            <a:extLst>
              <a:ext uri="{FF2B5EF4-FFF2-40B4-BE49-F238E27FC236}">
                <a16:creationId xmlns:a16="http://schemas.microsoft.com/office/drawing/2014/main" id="{081DBC8C-C9B3-FDDE-3348-E130C3310188}"/>
              </a:ext>
            </a:extLst>
          </p:cNvPr>
          <p:cNvSpPr>
            <a:spLocks noGrp="1"/>
          </p:cNvSpPr>
          <p:nvPr>
            <p:ph type="title"/>
          </p:nvPr>
        </p:nvSpPr>
        <p:spPr>
          <a:xfrm>
            <a:off x="1045234" y="2103437"/>
            <a:ext cx="10515600" cy="1325563"/>
          </a:xfrm>
        </p:spPr>
        <p:txBody>
          <a:bodyPr/>
          <a:lstStyle/>
          <a:p>
            <a:pPr algn="ctr"/>
            <a:r>
              <a:rPr lang="de-AT"/>
              <a:t>Questions? </a:t>
            </a:r>
            <a:r>
              <a:rPr lang="de-AT" err="1"/>
              <a:t>Concerns</a:t>
            </a:r>
            <a:r>
              <a:rPr lang="de-AT"/>
              <a:t>? Comments?</a:t>
            </a:r>
          </a:p>
        </p:txBody>
      </p:sp>
    </p:spTree>
    <p:extLst>
      <p:ext uri="{BB962C8B-B14F-4D97-AF65-F5344CB8AC3E}">
        <p14:creationId xmlns:p14="http://schemas.microsoft.com/office/powerpoint/2010/main" val="338204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B08836-40C5-46C2-81BA-21AA27176925}"/>
              </a:ext>
            </a:extLst>
          </p:cNvPr>
          <p:cNvSpPr>
            <a:spLocks noGrp="1"/>
          </p:cNvSpPr>
          <p:nvPr>
            <p:ph type="ctrTitle"/>
          </p:nvPr>
        </p:nvSpPr>
        <p:spPr/>
        <p:txBody>
          <a:bodyPr rtlCol="0">
            <a:normAutofit fontScale="90000"/>
          </a:bodyPr>
          <a:lstStyle/>
          <a:p>
            <a:pPr rtl="0"/>
            <a:r>
              <a:rPr lang="de-DE">
                <a:solidFill>
                  <a:srgbClr val="FFFFFF"/>
                </a:solidFill>
              </a:rPr>
              <a:t>Research Data Management </a:t>
            </a:r>
            <a:r>
              <a:rPr lang="de-DE" err="1">
                <a:solidFill>
                  <a:srgbClr val="FFFFFF"/>
                </a:solidFill>
              </a:rPr>
              <a:t>for</a:t>
            </a:r>
            <a:r>
              <a:rPr lang="de-DE">
                <a:solidFill>
                  <a:srgbClr val="FFFFFF"/>
                </a:solidFill>
              </a:rPr>
              <a:t> </a:t>
            </a:r>
            <a:r>
              <a:rPr lang="de-DE" err="1">
                <a:solidFill>
                  <a:srgbClr val="FFFFFF"/>
                </a:solidFill>
              </a:rPr>
              <a:t>the</a:t>
            </a:r>
            <a:r>
              <a:rPr lang="de-DE">
                <a:solidFill>
                  <a:srgbClr val="FFFFFF"/>
                </a:solidFill>
              </a:rPr>
              <a:t> Life Sciences</a:t>
            </a:r>
            <a:endParaRPr lang="de-DE"/>
          </a:p>
        </p:txBody>
      </p:sp>
      <p:sp>
        <p:nvSpPr>
          <p:cNvPr id="3" name="Untertitel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de-DE">
                <a:solidFill>
                  <a:srgbClr val="FFFFFF"/>
                </a:solidFill>
              </a:rPr>
              <a:t>Emily Kate and Michael Feichtinger</a:t>
            </a:r>
          </a:p>
          <a:p>
            <a:pPr rtl="0"/>
            <a:endParaRPr lang="de-DE"/>
          </a:p>
        </p:txBody>
      </p:sp>
    </p:spTree>
    <p:extLst>
      <p:ext uri="{BB962C8B-B14F-4D97-AF65-F5344CB8AC3E}">
        <p14:creationId xmlns:p14="http://schemas.microsoft.com/office/powerpoint/2010/main" val="4207175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pPr rtl="0"/>
            <a:r>
              <a:rPr lang="de-DE"/>
              <a:t>Workshop Schedule</a:t>
            </a:r>
          </a:p>
        </p:txBody>
      </p:sp>
      <p:sp>
        <p:nvSpPr>
          <p:cNvPr id="3" name="Inhaltsplatzhalter 2">
            <a:extLst>
              <a:ext uri="{FF2B5EF4-FFF2-40B4-BE49-F238E27FC236}">
                <a16:creationId xmlns:a16="http://schemas.microsoft.com/office/drawing/2014/main" id="{869C3FD2-AF88-4EF1-AFB7-5D31BD5AA0BF}"/>
              </a:ext>
            </a:extLst>
          </p:cNvPr>
          <p:cNvSpPr>
            <a:spLocks noGrp="1"/>
          </p:cNvSpPr>
          <p:nvPr>
            <p:ph sz="half" idx="1"/>
          </p:nvPr>
        </p:nvSpPr>
        <p:spPr/>
        <p:txBody>
          <a:bodyPr rtlCol="0">
            <a:normAutofit fontScale="70000" lnSpcReduction="20000"/>
          </a:bodyPr>
          <a:lstStyle/>
          <a:p>
            <a:pPr marL="0" indent="0" rtl="0">
              <a:buNone/>
            </a:pPr>
            <a:r>
              <a:rPr lang="de-DE" b="1">
                <a:solidFill>
                  <a:schemeClr val="bg1">
                    <a:lumMod val="85000"/>
                  </a:schemeClr>
                </a:solidFill>
              </a:rPr>
              <a:t>Day 1</a:t>
            </a:r>
          </a:p>
          <a:p>
            <a:pPr marL="0" indent="0" rtl="0">
              <a:buNone/>
            </a:pPr>
            <a:r>
              <a:rPr lang="de-DE">
                <a:solidFill>
                  <a:schemeClr val="bg1">
                    <a:lumMod val="85000"/>
                  </a:schemeClr>
                </a:solidFill>
              </a:rPr>
              <a:t>9:00-9:30 Welcome and </a:t>
            </a:r>
            <a:r>
              <a:rPr lang="de-DE" err="1">
                <a:solidFill>
                  <a:schemeClr val="bg1">
                    <a:lumMod val="85000"/>
                  </a:schemeClr>
                </a:solidFill>
              </a:rPr>
              <a:t>Introduction</a:t>
            </a:r>
            <a:endParaRPr lang="de-DE">
              <a:solidFill>
                <a:schemeClr val="bg1">
                  <a:lumMod val="85000"/>
                </a:schemeClr>
              </a:solidFill>
            </a:endParaRPr>
          </a:p>
          <a:p>
            <a:pPr marL="0" indent="0" rtl="0">
              <a:buNone/>
            </a:pPr>
            <a:r>
              <a:rPr lang="de-DE">
                <a:solidFill>
                  <a:schemeClr val="bg1">
                    <a:lumMod val="85000"/>
                  </a:schemeClr>
                </a:solidFill>
              </a:rPr>
              <a:t>9:30-10:20 Research Data Life Cycle, FAIR </a:t>
            </a:r>
            <a:r>
              <a:rPr lang="de-DE" err="1">
                <a:solidFill>
                  <a:schemeClr val="bg1">
                    <a:lumMod val="85000"/>
                  </a:schemeClr>
                </a:solidFill>
              </a:rPr>
              <a:t>data</a:t>
            </a:r>
            <a:r>
              <a:rPr lang="de-DE">
                <a:solidFill>
                  <a:schemeClr val="bg1">
                    <a:lumMod val="85000"/>
                  </a:schemeClr>
                </a:solidFill>
              </a:rPr>
              <a:t> </a:t>
            </a:r>
            <a:r>
              <a:rPr lang="de-DE" err="1">
                <a:solidFill>
                  <a:schemeClr val="bg1">
                    <a:lumMod val="85000"/>
                  </a:schemeClr>
                </a:solidFill>
              </a:rPr>
              <a:t>principles</a:t>
            </a:r>
            <a:r>
              <a:rPr lang="de-DE">
                <a:solidFill>
                  <a:schemeClr val="bg1">
                    <a:lumMod val="85000"/>
                  </a:schemeClr>
                </a:solidFill>
              </a:rPr>
              <a:t>, Open Research</a:t>
            </a:r>
          </a:p>
          <a:p>
            <a:pPr marL="0" indent="0" rtl="0">
              <a:buNone/>
            </a:pPr>
            <a:r>
              <a:rPr lang="de-DE">
                <a:solidFill>
                  <a:schemeClr val="bg1">
                    <a:lumMod val="85000"/>
                  </a:schemeClr>
                </a:solidFill>
              </a:rPr>
              <a:t>10:20-10:35 Break</a:t>
            </a:r>
          </a:p>
          <a:p>
            <a:pPr marL="0" indent="0" rtl="0">
              <a:buNone/>
            </a:pPr>
            <a:r>
              <a:rPr lang="de-DE">
                <a:solidFill>
                  <a:schemeClr val="bg1">
                    <a:lumMod val="85000"/>
                  </a:schemeClr>
                </a:solidFill>
              </a:rPr>
              <a:t>10:35-11:10 Data Management Plans</a:t>
            </a:r>
          </a:p>
          <a:p>
            <a:pPr marL="0" indent="0" rtl="0">
              <a:buNone/>
            </a:pPr>
            <a:r>
              <a:rPr lang="de-DE">
                <a:solidFill>
                  <a:schemeClr val="bg1">
                    <a:lumMod val="85000"/>
                  </a:schemeClr>
                </a:solidFill>
              </a:rPr>
              <a:t>11:10-11:45 </a:t>
            </a:r>
            <a:r>
              <a:rPr lang="de-DE" err="1">
                <a:solidFill>
                  <a:schemeClr val="bg1">
                    <a:lumMod val="85000"/>
                  </a:schemeClr>
                </a:solidFill>
              </a:rPr>
              <a:t>Organizing</a:t>
            </a:r>
            <a:r>
              <a:rPr lang="de-DE">
                <a:solidFill>
                  <a:schemeClr val="bg1">
                    <a:lumMod val="85000"/>
                  </a:schemeClr>
                </a:solidFill>
              </a:rPr>
              <a:t> </a:t>
            </a:r>
            <a:r>
              <a:rPr lang="de-DE" err="1">
                <a:solidFill>
                  <a:schemeClr val="bg1">
                    <a:lumMod val="85000"/>
                  </a:schemeClr>
                </a:solidFill>
              </a:rPr>
              <a:t>your</a:t>
            </a:r>
            <a:r>
              <a:rPr lang="de-DE">
                <a:solidFill>
                  <a:schemeClr val="bg1">
                    <a:lumMod val="85000"/>
                  </a:schemeClr>
                </a:solidFill>
              </a:rPr>
              <a:t> Data</a:t>
            </a:r>
          </a:p>
          <a:p>
            <a:pPr marL="0" indent="0">
              <a:buNone/>
            </a:pPr>
            <a:r>
              <a:rPr lang="de-DE">
                <a:solidFill>
                  <a:schemeClr val="bg1">
                    <a:lumMod val="85000"/>
                  </a:schemeClr>
                </a:solidFill>
              </a:rPr>
              <a:t>11:45-12:00 </a:t>
            </a:r>
            <a:r>
              <a:rPr lang="de-AT" err="1">
                <a:solidFill>
                  <a:schemeClr val="bg1">
                    <a:lumMod val="85000"/>
                  </a:schemeClr>
                </a:solidFill>
              </a:rPr>
              <a:t>Storing</a:t>
            </a:r>
            <a:r>
              <a:rPr lang="de-AT">
                <a:solidFill>
                  <a:schemeClr val="bg1">
                    <a:lumMod val="85000"/>
                  </a:schemeClr>
                </a:solidFill>
              </a:rPr>
              <a:t> and </a:t>
            </a:r>
            <a:r>
              <a:rPr lang="de-AT" err="1">
                <a:solidFill>
                  <a:schemeClr val="bg1">
                    <a:lumMod val="85000"/>
                  </a:schemeClr>
                </a:solidFill>
              </a:rPr>
              <a:t>Securing</a:t>
            </a:r>
            <a:r>
              <a:rPr lang="de-AT">
                <a:solidFill>
                  <a:schemeClr val="bg1">
                    <a:lumMod val="85000"/>
                  </a:schemeClr>
                </a:solidFill>
              </a:rPr>
              <a:t> </a:t>
            </a:r>
            <a:r>
              <a:rPr lang="de-AT" err="1">
                <a:solidFill>
                  <a:schemeClr val="bg1">
                    <a:lumMod val="85000"/>
                  </a:schemeClr>
                </a:solidFill>
              </a:rPr>
              <a:t>your</a:t>
            </a:r>
            <a:r>
              <a:rPr lang="de-AT">
                <a:solidFill>
                  <a:schemeClr val="bg1">
                    <a:lumMod val="85000"/>
                  </a:schemeClr>
                </a:solidFill>
              </a:rPr>
              <a:t> Data</a:t>
            </a:r>
            <a:r>
              <a:rPr lang="de-DE">
                <a:solidFill>
                  <a:schemeClr val="bg1">
                    <a:lumMod val="85000"/>
                  </a:schemeClr>
                </a:solidFill>
              </a:rPr>
              <a:t> (Part I)</a:t>
            </a:r>
            <a:endParaRPr lang="de-AT">
              <a:solidFill>
                <a:schemeClr val="bg1">
                  <a:lumMod val="85000"/>
                </a:schemeClr>
              </a:solidFill>
            </a:endParaRPr>
          </a:p>
        </p:txBody>
      </p:sp>
      <p:sp>
        <p:nvSpPr>
          <p:cNvPr id="7" name="Inhaltsplatzhalter 6">
            <a:extLst>
              <a:ext uri="{FF2B5EF4-FFF2-40B4-BE49-F238E27FC236}">
                <a16:creationId xmlns:a16="http://schemas.microsoft.com/office/drawing/2014/main" id="{019E80C7-9089-75F5-F9A7-96AF1F03701C}"/>
              </a:ext>
            </a:extLst>
          </p:cNvPr>
          <p:cNvSpPr>
            <a:spLocks noGrp="1"/>
          </p:cNvSpPr>
          <p:nvPr>
            <p:ph sz="half" idx="2"/>
          </p:nvPr>
        </p:nvSpPr>
        <p:spPr/>
        <p:txBody>
          <a:bodyPr vert="horz" lIns="91440" tIns="45720" rIns="91440" bIns="45720" rtlCol="0" anchor="t">
            <a:normAutofit fontScale="70000" lnSpcReduction="20000"/>
          </a:bodyPr>
          <a:lstStyle/>
          <a:p>
            <a:pPr marL="0" indent="0">
              <a:buNone/>
            </a:pPr>
            <a:r>
              <a:rPr lang="de-AT" b="1"/>
              <a:t>Day 2</a:t>
            </a:r>
          </a:p>
          <a:p>
            <a:pPr marL="0" indent="0">
              <a:buNone/>
            </a:pPr>
            <a:r>
              <a:rPr lang="de-AT"/>
              <a:t>9:00-9:15 </a:t>
            </a:r>
            <a:r>
              <a:rPr lang="de-AT" err="1"/>
              <a:t>Recap</a:t>
            </a:r>
            <a:r>
              <a:rPr lang="de-AT"/>
              <a:t> and Open Questions </a:t>
            </a:r>
            <a:r>
              <a:rPr lang="de-AT" err="1"/>
              <a:t>of</a:t>
            </a:r>
            <a:r>
              <a:rPr lang="de-AT"/>
              <a:t> Day 1</a:t>
            </a:r>
          </a:p>
          <a:p>
            <a:pPr marL="0" indent="0">
              <a:buNone/>
            </a:pPr>
            <a:r>
              <a:rPr lang="de-AT"/>
              <a:t>9:15-9:30 </a:t>
            </a:r>
            <a:r>
              <a:rPr lang="de-AT" err="1"/>
              <a:t>Storing</a:t>
            </a:r>
            <a:r>
              <a:rPr lang="de-AT"/>
              <a:t> and </a:t>
            </a:r>
            <a:r>
              <a:rPr lang="de-AT" err="1"/>
              <a:t>Securing</a:t>
            </a:r>
            <a:r>
              <a:rPr lang="de-AT"/>
              <a:t> </a:t>
            </a:r>
            <a:r>
              <a:rPr lang="de-AT" err="1"/>
              <a:t>your</a:t>
            </a:r>
            <a:r>
              <a:rPr lang="de-AT"/>
              <a:t> Data</a:t>
            </a:r>
          </a:p>
          <a:p>
            <a:pPr marL="0" indent="0">
              <a:buNone/>
            </a:pPr>
            <a:r>
              <a:rPr lang="de-AT"/>
              <a:t>9:30-10:00 </a:t>
            </a:r>
            <a:r>
              <a:rPr lang="de-AT" err="1"/>
              <a:t>Documenting</a:t>
            </a:r>
            <a:r>
              <a:rPr lang="de-AT"/>
              <a:t> and </a:t>
            </a:r>
            <a:r>
              <a:rPr lang="de-AT" err="1"/>
              <a:t>Annotating</a:t>
            </a:r>
            <a:r>
              <a:rPr lang="de-AT"/>
              <a:t> </a:t>
            </a:r>
            <a:r>
              <a:rPr lang="de-AT" err="1"/>
              <a:t>your</a:t>
            </a:r>
            <a:r>
              <a:rPr lang="de-AT"/>
              <a:t> Data</a:t>
            </a:r>
          </a:p>
          <a:p>
            <a:pPr marL="0" indent="0">
              <a:buNone/>
            </a:pPr>
            <a:r>
              <a:rPr lang="de-AT"/>
              <a:t>10:00-10:10 Break</a:t>
            </a:r>
          </a:p>
          <a:p>
            <a:pPr marL="0" indent="0">
              <a:buNone/>
            </a:pPr>
            <a:r>
              <a:rPr lang="de-AT"/>
              <a:t>10:10-11:10 Publishing and </a:t>
            </a:r>
            <a:r>
              <a:rPr lang="de-AT" err="1"/>
              <a:t>Archiving</a:t>
            </a:r>
            <a:r>
              <a:rPr lang="de-AT"/>
              <a:t> </a:t>
            </a:r>
            <a:r>
              <a:rPr lang="de-AT" err="1"/>
              <a:t>your</a:t>
            </a:r>
            <a:r>
              <a:rPr lang="de-AT"/>
              <a:t> Data</a:t>
            </a:r>
          </a:p>
          <a:p>
            <a:pPr marL="0" indent="0">
              <a:buNone/>
            </a:pPr>
            <a:r>
              <a:rPr lang="de-AT"/>
              <a:t>11:10-11:15 Break</a:t>
            </a:r>
          </a:p>
          <a:p>
            <a:pPr marL="0" indent="0">
              <a:buNone/>
            </a:pPr>
            <a:r>
              <a:rPr lang="de-AT"/>
              <a:t>11:15-11:45 </a:t>
            </a:r>
            <a:r>
              <a:rPr lang="de-AT" err="1"/>
              <a:t>Revisit</a:t>
            </a:r>
            <a:r>
              <a:rPr lang="de-AT"/>
              <a:t> DMP and Course Evaluation</a:t>
            </a:r>
          </a:p>
          <a:p>
            <a:pPr marL="0" indent="0">
              <a:buNone/>
            </a:pPr>
            <a:r>
              <a:rPr lang="de-AT"/>
              <a:t>11:45-12:00 Research </a:t>
            </a:r>
            <a:r>
              <a:rPr lang="de-AT" err="1"/>
              <a:t>Ethics</a:t>
            </a:r>
            <a:r>
              <a:rPr lang="de-AT"/>
              <a:t> and Legal </a:t>
            </a:r>
            <a:r>
              <a:rPr lang="de-AT" err="1"/>
              <a:t>Issues</a:t>
            </a:r>
            <a:endParaRPr lang="de-AT"/>
          </a:p>
        </p:txBody>
      </p:sp>
      <p:sp>
        <p:nvSpPr>
          <p:cNvPr id="4" name="Datumsplatzhalter 3">
            <a:extLst>
              <a:ext uri="{FF2B5EF4-FFF2-40B4-BE49-F238E27FC236}">
                <a16:creationId xmlns:a16="http://schemas.microsoft.com/office/drawing/2014/main" id="{78C8B647-084C-492D-A242-148BEA5B6823}"/>
              </a:ext>
            </a:extLst>
          </p:cNvPr>
          <p:cNvSpPr>
            <a:spLocks noGrp="1"/>
          </p:cNvSpPr>
          <p:nvPr>
            <p:ph type="dt" sz="half" idx="10"/>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a:ln>
                  <a:noFill/>
                </a:ln>
                <a:solidFill>
                  <a:prstClr val="black">
                    <a:tint val="75000"/>
                  </a:prstClr>
                </a:solidFill>
                <a:effectLst/>
                <a:uLnTx/>
                <a:uFillTx/>
                <a:latin typeface="Avenir Next LT Pro"/>
                <a:ea typeface="+mn-ea"/>
                <a:cs typeface="+mn-cs"/>
              </a:rPr>
              <a:t>10.-11.10.2023</a:t>
            </a:r>
          </a:p>
        </p:txBody>
      </p:sp>
      <p:sp>
        <p:nvSpPr>
          <p:cNvPr id="5" name="Fußzeilenplatzhalt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venir Next LT Pro"/>
                <a:ea typeface="+mn-ea"/>
                <a:cs typeface="+mn-cs"/>
              </a:rPr>
              <a:t>RDM for the Life Sciences</a:t>
            </a:r>
            <a:endParaRPr kumimoji="0" lang="de-DE" sz="1200" b="0" i="0" u="none" strike="noStrike" kern="1200" cap="none" spc="0" normalizeH="0" baseline="0" noProof="0">
              <a:ln>
                <a:noFill/>
              </a:ln>
              <a:solidFill>
                <a:prstClr val="black">
                  <a:tint val="75000"/>
                </a:prstClr>
              </a:solidFill>
              <a:effectLst/>
              <a:uLnTx/>
              <a:uFillTx/>
              <a:latin typeface="Avenir Next LT Pro"/>
              <a:ea typeface="+mn-ea"/>
              <a:cs typeface="+mn-cs"/>
            </a:endParaRPr>
          </a:p>
        </p:txBody>
      </p:sp>
      <p:sp>
        <p:nvSpPr>
          <p:cNvPr id="6" name="Foliennummernplatzhalt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de-DE" sz="1200" b="0" i="0" u="none" strike="noStrike" kern="1200" cap="none" spc="0" normalizeH="0" baseline="0" noProof="0" smtClean="0">
                <a:ln>
                  <a:noFill/>
                </a:ln>
                <a:solidFill>
                  <a:prstClr val="black">
                    <a:tint val="75000"/>
                  </a:prstClr>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tint val="75000"/>
                </a:prstClr>
              </a:solidFill>
              <a:effectLst/>
              <a:uLnTx/>
              <a:uFillTx/>
              <a:latin typeface="Avenir Next LT Pro"/>
              <a:ea typeface="+mn-ea"/>
              <a:cs typeface="+mn-cs"/>
            </a:endParaRPr>
          </a:p>
        </p:txBody>
      </p:sp>
    </p:spTree>
    <p:extLst>
      <p:ext uri="{BB962C8B-B14F-4D97-AF65-F5344CB8AC3E}">
        <p14:creationId xmlns:p14="http://schemas.microsoft.com/office/powerpoint/2010/main" val="1751444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BCCE7238-6E17-295F-0AB2-C5ABC2DB5BAC}"/>
              </a:ext>
            </a:extLst>
          </p:cNvPr>
          <p:cNvSpPr>
            <a:spLocks noGrp="1"/>
          </p:cNvSpPr>
          <p:nvPr>
            <p:ph type="title"/>
          </p:nvPr>
        </p:nvSpPr>
        <p:spPr/>
        <p:txBody>
          <a:bodyPr/>
          <a:lstStyle/>
          <a:p>
            <a:r>
              <a:rPr lang="de-AT"/>
              <a:t>Learning </a:t>
            </a:r>
            <a:r>
              <a:rPr lang="de-AT" err="1"/>
              <a:t>Objectives</a:t>
            </a:r>
            <a:r>
              <a:rPr lang="de-AT"/>
              <a:t> Day 2 </a:t>
            </a:r>
          </a:p>
        </p:txBody>
      </p:sp>
      <p:sp>
        <p:nvSpPr>
          <p:cNvPr id="5" name="Datumsplatzhalter 4">
            <a:extLst>
              <a:ext uri="{FF2B5EF4-FFF2-40B4-BE49-F238E27FC236}">
                <a16:creationId xmlns:a16="http://schemas.microsoft.com/office/drawing/2014/main" id="{B13F1EC9-D6F7-C75B-ACB5-B13C8FE88D6E}"/>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6" name="Fußzeilenplatzhalter 5">
            <a:extLst>
              <a:ext uri="{FF2B5EF4-FFF2-40B4-BE49-F238E27FC236}">
                <a16:creationId xmlns:a16="http://schemas.microsoft.com/office/drawing/2014/main" id="{9374955C-2B00-BBE2-4EA1-36F69A55E7D9}"/>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7" name="Foliennummernplatzhalter 6">
            <a:extLst>
              <a:ext uri="{FF2B5EF4-FFF2-40B4-BE49-F238E27FC236}">
                <a16:creationId xmlns:a16="http://schemas.microsoft.com/office/drawing/2014/main" id="{D536E239-7313-4929-69C3-55B44E8A7637}"/>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24</a:t>
            </a:fld>
            <a:endParaRPr lang="de-DE" noProof="0">
              <a:solidFill>
                <a:prstClr val="black">
                  <a:tint val="75000"/>
                </a:prstClr>
              </a:solidFill>
            </a:endParaRPr>
          </a:p>
        </p:txBody>
      </p:sp>
      <p:sp>
        <p:nvSpPr>
          <p:cNvPr id="9" name="Inhaltsplatzhalter 8">
            <a:extLst>
              <a:ext uri="{FF2B5EF4-FFF2-40B4-BE49-F238E27FC236}">
                <a16:creationId xmlns:a16="http://schemas.microsoft.com/office/drawing/2014/main" id="{5A9FCC1F-263E-BE89-E095-DFE5B4653B29}"/>
              </a:ext>
            </a:extLst>
          </p:cNvPr>
          <p:cNvSpPr>
            <a:spLocks noGrp="1"/>
          </p:cNvSpPr>
          <p:nvPr>
            <p:ph idx="1"/>
          </p:nvPr>
        </p:nvSpPr>
        <p:spPr/>
        <p:txBody>
          <a:bodyPr vert="horz" lIns="91440" tIns="45720" rIns="91440" bIns="45720" rtlCol="0" anchor="t">
            <a:normAutofit/>
          </a:bodyPr>
          <a:lstStyle/>
          <a:p>
            <a:r>
              <a:rPr lang="de-AT" err="1"/>
              <a:t>Know</a:t>
            </a:r>
            <a:r>
              <a:rPr lang="de-AT"/>
              <a:t> </a:t>
            </a:r>
            <a:r>
              <a:rPr lang="de-AT" err="1"/>
              <a:t>how</a:t>
            </a:r>
            <a:r>
              <a:rPr lang="de-AT"/>
              <a:t> and </a:t>
            </a:r>
            <a:r>
              <a:rPr lang="de-AT" err="1"/>
              <a:t>where</a:t>
            </a:r>
            <a:r>
              <a:rPr lang="de-AT"/>
              <a:t> </a:t>
            </a:r>
            <a:r>
              <a:rPr lang="de-AT" err="1"/>
              <a:t>to</a:t>
            </a:r>
            <a:r>
              <a:rPr lang="de-AT"/>
              <a:t> </a:t>
            </a:r>
            <a:r>
              <a:rPr lang="de-AT" err="1"/>
              <a:t>securily</a:t>
            </a:r>
            <a:r>
              <a:rPr lang="de-AT"/>
              <a:t> </a:t>
            </a:r>
            <a:r>
              <a:rPr lang="de-AT" err="1"/>
              <a:t>store</a:t>
            </a:r>
            <a:r>
              <a:rPr lang="de-AT"/>
              <a:t> </a:t>
            </a:r>
            <a:r>
              <a:rPr lang="de-AT" err="1"/>
              <a:t>your</a:t>
            </a:r>
            <a:r>
              <a:rPr lang="de-AT"/>
              <a:t> </a:t>
            </a:r>
            <a:r>
              <a:rPr lang="de-AT" err="1"/>
              <a:t>data</a:t>
            </a:r>
            <a:endParaRPr lang="de-AT"/>
          </a:p>
          <a:p>
            <a:r>
              <a:rPr lang="de-AT"/>
              <a:t>Write a </a:t>
            </a:r>
            <a:r>
              <a:rPr lang="de-AT" err="1"/>
              <a:t>readme</a:t>
            </a:r>
            <a:r>
              <a:rPr lang="de-AT"/>
              <a:t> </a:t>
            </a:r>
            <a:r>
              <a:rPr lang="de-AT" err="1"/>
              <a:t>for</a:t>
            </a:r>
            <a:r>
              <a:rPr lang="de-AT"/>
              <a:t> </a:t>
            </a:r>
            <a:r>
              <a:rPr lang="de-AT" err="1"/>
              <a:t>your</a:t>
            </a:r>
            <a:r>
              <a:rPr lang="de-AT"/>
              <a:t> </a:t>
            </a:r>
            <a:r>
              <a:rPr lang="de-AT" err="1"/>
              <a:t>project</a:t>
            </a:r>
            <a:r>
              <a:rPr lang="de-AT"/>
              <a:t> and </a:t>
            </a:r>
            <a:r>
              <a:rPr lang="de-AT" err="1"/>
              <a:t>data</a:t>
            </a:r>
            <a:endParaRPr lang="de-AT"/>
          </a:p>
          <a:p>
            <a:r>
              <a:rPr lang="de-AT"/>
              <a:t>Find a proper </a:t>
            </a:r>
            <a:r>
              <a:rPr lang="de-AT" err="1"/>
              <a:t>repository</a:t>
            </a:r>
            <a:r>
              <a:rPr lang="de-AT"/>
              <a:t> </a:t>
            </a:r>
            <a:r>
              <a:rPr lang="de-AT" err="1"/>
              <a:t>to</a:t>
            </a:r>
            <a:r>
              <a:rPr lang="de-AT"/>
              <a:t> publish and </a:t>
            </a:r>
            <a:r>
              <a:rPr lang="de-AT" err="1"/>
              <a:t>archive</a:t>
            </a:r>
            <a:r>
              <a:rPr lang="de-AT"/>
              <a:t> </a:t>
            </a:r>
            <a:r>
              <a:rPr lang="de-AT" err="1"/>
              <a:t>your</a:t>
            </a:r>
            <a:r>
              <a:rPr lang="de-AT"/>
              <a:t> </a:t>
            </a:r>
            <a:r>
              <a:rPr lang="de-AT" err="1"/>
              <a:t>data</a:t>
            </a:r>
            <a:endParaRPr lang="de-AT"/>
          </a:p>
          <a:p>
            <a:r>
              <a:rPr lang="de-AT" err="1"/>
              <a:t>Choose</a:t>
            </a:r>
            <a:r>
              <a:rPr lang="de-AT"/>
              <a:t> </a:t>
            </a:r>
            <a:r>
              <a:rPr lang="de-AT" err="1"/>
              <a:t>licenses</a:t>
            </a:r>
            <a:r>
              <a:rPr lang="de-AT"/>
              <a:t> </a:t>
            </a:r>
            <a:r>
              <a:rPr lang="de-AT" err="1"/>
              <a:t>for</a:t>
            </a:r>
            <a:r>
              <a:rPr lang="de-AT"/>
              <a:t> </a:t>
            </a:r>
            <a:r>
              <a:rPr lang="de-AT" err="1"/>
              <a:t>your</a:t>
            </a:r>
            <a:r>
              <a:rPr lang="de-AT"/>
              <a:t> </a:t>
            </a:r>
            <a:r>
              <a:rPr lang="de-AT" err="1"/>
              <a:t>published</a:t>
            </a:r>
            <a:r>
              <a:rPr lang="de-AT"/>
              <a:t> </a:t>
            </a:r>
            <a:r>
              <a:rPr lang="de-AT" err="1"/>
              <a:t>data</a:t>
            </a:r>
            <a:r>
              <a:rPr lang="de-AT"/>
              <a:t> and code</a:t>
            </a:r>
          </a:p>
          <a:p>
            <a:r>
              <a:rPr lang="de-AT"/>
              <a:t>Be </a:t>
            </a:r>
            <a:r>
              <a:rPr lang="de-AT" err="1"/>
              <a:t>aware</a:t>
            </a:r>
            <a:r>
              <a:rPr lang="de-AT"/>
              <a:t> </a:t>
            </a:r>
            <a:r>
              <a:rPr lang="de-AT" err="1"/>
              <a:t>of</a:t>
            </a:r>
            <a:r>
              <a:rPr lang="de-AT"/>
              <a:t> </a:t>
            </a:r>
            <a:r>
              <a:rPr lang="de-AT" err="1"/>
              <a:t>ethical</a:t>
            </a:r>
            <a:r>
              <a:rPr lang="de-AT"/>
              <a:t> and legal </a:t>
            </a:r>
            <a:r>
              <a:rPr lang="de-AT" err="1"/>
              <a:t>issues</a:t>
            </a:r>
            <a:r>
              <a:rPr lang="de-AT"/>
              <a:t> </a:t>
            </a:r>
            <a:r>
              <a:rPr lang="de-AT" err="1"/>
              <a:t>that</a:t>
            </a:r>
            <a:r>
              <a:rPr lang="de-AT"/>
              <a:t> </a:t>
            </a:r>
            <a:r>
              <a:rPr lang="de-AT" err="1"/>
              <a:t>you</a:t>
            </a:r>
            <a:r>
              <a:rPr lang="de-AT"/>
              <a:t> </a:t>
            </a:r>
            <a:r>
              <a:rPr lang="de-AT" err="1"/>
              <a:t>have</a:t>
            </a:r>
            <a:r>
              <a:rPr lang="de-AT"/>
              <a:t> </a:t>
            </a:r>
            <a:r>
              <a:rPr lang="de-AT" err="1"/>
              <a:t>to</a:t>
            </a:r>
            <a:r>
              <a:rPr lang="de-AT"/>
              <a:t> </a:t>
            </a:r>
            <a:r>
              <a:rPr lang="de-AT" err="1"/>
              <a:t>considered</a:t>
            </a:r>
            <a:r>
              <a:rPr lang="de-AT"/>
              <a:t> in </a:t>
            </a:r>
            <a:r>
              <a:rPr lang="de-AT" err="1"/>
              <a:t>your</a:t>
            </a:r>
            <a:r>
              <a:rPr lang="de-AT"/>
              <a:t> </a:t>
            </a:r>
            <a:r>
              <a:rPr lang="de-AT" err="1"/>
              <a:t>data</a:t>
            </a:r>
            <a:r>
              <a:rPr lang="de-AT"/>
              <a:t> </a:t>
            </a:r>
            <a:r>
              <a:rPr lang="de-AT" err="1"/>
              <a:t>management</a:t>
            </a:r>
            <a:endParaRPr lang="de-AT"/>
          </a:p>
          <a:p>
            <a:endParaRPr lang="de-AT"/>
          </a:p>
          <a:p>
            <a:endParaRPr lang="de-AT"/>
          </a:p>
        </p:txBody>
      </p:sp>
    </p:spTree>
    <p:extLst>
      <p:ext uri="{BB962C8B-B14F-4D97-AF65-F5344CB8AC3E}">
        <p14:creationId xmlns:p14="http://schemas.microsoft.com/office/powerpoint/2010/main" val="1611951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D99AD96-775B-8AF6-4C7A-F55384FE6501}"/>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378DA814-D7D5-F835-0C93-4E0A91692188}"/>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B48BF2F5-C5BB-9158-2432-CD3D30034FF3}"/>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25</a:t>
            </a:fld>
            <a:endParaRPr lang="de-DE" noProof="0">
              <a:solidFill>
                <a:prstClr val="black">
                  <a:tint val="75000"/>
                </a:prstClr>
              </a:solidFill>
            </a:endParaRPr>
          </a:p>
        </p:txBody>
      </p:sp>
      <p:sp>
        <p:nvSpPr>
          <p:cNvPr id="7" name="Titel 6">
            <a:extLst>
              <a:ext uri="{FF2B5EF4-FFF2-40B4-BE49-F238E27FC236}">
                <a16:creationId xmlns:a16="http://schemas.microsoft.com/office/drawing/2014/main" id="{081DBC8C-C9B3-FDDE-3348-E130C3310188}"/>
              </a:ext>
            </a:extLst>
          </p:cNvPr>
          <p:cNvSpPr>
            <a:spLocks noGrp="1"/>
          </p:cNvSpPr>
          <p:nvPr>
            <p:ph type="title"/>
          </p:nvPr>
        </p:nvSpPr>
        <p:spPr>
          <a:xfrm>
            <a:off x="1045234" y="2103437"/>
            <a:ext cx="10515600" cy="1325563"/>
          </a:xfrm>
        </p:spPr>
        <p:txBody>
          <a:bodyPr/>
          <a:lstStyle/>
          <a:p>
            <a:pPr algn="ctr"/>
            <a:r>
              <a:rPr lang="de-AT"/>
              <a:t>Any open </a:t>
            </a:r>
            <a:r>
              <a:rPr lang="de-AT" err="1"/>
              <a:t>questions</a:t>
            </a:r>
            <a:r>
              <a:rPr lang="de-AT"/>
              <a:t> </a:t>
            </a:r>
            <a:r>
              <a:rPr lang="de-AT" err="1"/>
              <a:t>from</a:t>
            </a:r>
            <a:r>
              <a:rPr lang="de-AT"/>
              <a:t> </a:t>
            </a:r>
            <a:r>
              <a:rPr lang="de-AT" err="1"/>
              <a:t>yesterday</a:t>
            </a:r>
            <a:r>
              <a:rPr lang="de-AT"/>
              <a:t>?</a:t>
            </a:r>
          </a:p>
        </p:txBody>
      </p:sp>
    </p:spTree>
    <p:extLst>
      <p:ext uri="{BB962C8B-B14F-4D97-AF65-F5344CB8AC3E}">
        <p14:creationId xmlns:p14="http://schemas.microsoft.com/office/powerpoint/2010/main" val="1167203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780C8DE-5EA5-6ED8-78B5-3C6F7317381E}"/>
              </a:ext>
            </a:extLst>
          </p:cNvPr>
          <p:cNvSpPr>
            <a:spLocks noGrp="1"/>
          </p:cNvSpPr>
          <p:nvPr>
            <p:ph type="title"/>
          </p:nvPr>
        </p:nvSpPr>
        <p:spPr/>
        <p:txBody>
          <a:bodyPr>
            <a:normAutofit fontScale="90000"/>
          </a:bodyPr>
          <a:lstStyle/>
          <a:p>
            <a:r>
              <a:rPr lang="de-AT" err="1"/>
              <a:t>Storing</a:t>
            </a:r>
            <a:r>
              <a:rPr lang="de-AT"/>
              <a:t> and </a:t>
            </a:r>
            <a:r>
              <a:rPr lang="de-AT" err="1"/>
              <a:t>Securing</a:t>
            </a:r>
            <a:r>
              <a:rPr lang="de-AT"/>
              <a:t> </a:t>
            </a:r>
            <a:r>
              <a:rPr lang="de-AT" err="1"/>
              <a:t>your</a:t>
            </a:r>
            <a:r>
              <a:rPr lang="de-AT"/>
              <a:t> Data</a:t>
            </a:r>
          </a:p>
        </p:txBody>
      </p:sp>
      <p:sp>
        <p:nvSpPr>
          <p:cNvPr id="8" name="Textplatzhalter 7">
            <a:extLst>
              <a:ext uri="{FF2B5EF4-FFF2-40B4-BE49-F238E27FC236}">
                <a16:creationId xmlns:a16="http://schemas.microsoft.com/office/drawing/2014/main" id="{ABD527A3-FCB6-E610-8955-590419482F79}"/>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3315869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32E6910-0392-25B2-88BF-0E14C37D63AE}"/>
              </a:ext>
            </a:extLst>
          </p:cNvPr>
          <p:cNvSpPr>
            <a:spLocks noGrp="1"/>
          </p:cNvSpPr>
          <p:nvPr>
            <p:ph type="title"/>
          </p:nvPr>
        </p:nvSpPr>
        <p:spPr/>
        <p:txBody>
          <a:bodyPr/>
          <a:lstStyle/>
          <a:p>
            <a:r>
              <a:rPr lang="de-AT"/>
              <a:t>Best-Practices and Resources</a:t>
            </a:r>
          </a:p>
        </p:txBody>
      </p:sp>
      <p:sp>
        <p:nvSpPr>
          <p:cNvPr id="5" name="Inhaltsplatzhalter 4">
            <a:extLst>
              <a:ext uri="{FF2B5EF4-FFF2-40B4-BE49-F238E27FC236}">
                <a16:creationId xmlns:a16="http://schemas.microsoft.com/office/drawing/2014/main" id="{EDD29DCE-CB51-9FDE-A703-4AAE88BB244E}"/>
              </a:ext>
            </a:extLst>
          </p:cNvPr>
          <p:cNvSpPr>
            <a:spLocks noGrp="1"/>
          </p:cNvSpPr>
          <p:nvPr>
            <p:ph idx="1"/>
          </p:nvPr>
        </p:nvSpPr>
        <p:spPr>
          <a:xfrm>
            <a:off x="838200" y="1911096"/>
            <a:ext cx="5027762" cy="3859742"/>
          </a:xfrm>
        </p:spPr>
        <p:txBody>
          <a:bodyPr/>
          <a:lstStyle/>
          <a:p>
            <a:r>
              <a:rPr lang="de-AT"/>
              <a:t>3-2-1 </a:t>
            </a:r>
            <a:r>
              <a:rPr lang="de-AT" err="1"/>
              <a:t>concept</a:t>
            </a:r>
            <a:r>
              <a:rPr lang="de-AT"/>
              <a:t> </a:t>
            </a:r>
            <a:r>
              <a:rPr lang="de-AT" err="1"/>
              <a:t>for</a:t>
            </a:r>
            <a:r>
              <a:rPr lang="de-AT"/>
              <a:t> </a:t>
            </a:r>
            <a:r>
              <a:rPr lang="de-AT" err="1"/>
              <a:t>back-ups</a:t>
            </a:r>
            <a:endParaRPr lang="de-AT"/>
          </a:p>
          <a:p>
            <a:r>
              <a:rPr lang="de-AT"/>
              <a:t>OneDrive </a:t>
            </a:r>
            <a:r>
              <a:rPr lang="de-AT" err="1"/>
              <a:t>or</a:t>
            </a:r>
            <a:r>
              <a:rPr lang="de-AT"/>
              <a:t> u:cloud</a:t>
            </a:r>
          </a:p>
          <a:p>
            <a:r>
              <a:rPr lang="de-AT" err="1"/>
              <a:t>Institutional</a:t>
            </a:r>
            <a:r>
              <a:rPr lang="de-AT"/>
              <a:t> </a:t>
            </a:r>
            <a:r>
              <a:rPr lang="de-AT" err="1"/>
              <a:t>shares</a:t>
            </a:r>
            <a:endParaRPr lang="de-AT"/>
          </a:p>
          <a:p>
            <a:r>
              <a:rPr lang="de-AT"/>
              <a:t>Back-ups on </a:t>
            </a:r>
            <a:r>
              <a:rPr lang="de-AT" err="1"/>
              <a:t>LiSC</a:t>
            </a:r>
            <a:endParaRPr lang="de-AT"/>
          </a:p>
          <a:p>
            <a:r>
              <a:rPr lang="de-AT"/>
              <a:t>Sensitive Data</a:t>
            </a:r>
          </a:p>
        </p:txBody>
      </p:sp>
      <p:sp>
        <p:nvSpPr>
          <p:cNvPr id="8" name="Datumsplatzhalter 7">
            <a:extLst>
              <a:ext uri="{FF2B5EF4-FFF2-40B4-BE49-F238E27FC236}">
                <a16:creationId xmlns:a16="http://schemas.microsoft.com/office/drawing/2014/main" id="{A3B2E818-746B-46A3-E447-2AC3F948BCCA}"/>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9" name="Fußzeilenplatzhalter 8">
            <a:extLst>
              <a:ext uri="{FF2B5EF4-FFF2-40B4-BE49-F238E27FC236}">
                <a16:creationId xmlns:a16="http://schemas.microsoft.com/office/drawing/2014/main" id="{30A360F8-C565-BFFE-15F0-F594E3F91A31}"/>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10" name="Foliennummernplatzhalter 9">
            <a:extLst>
              <a:ext uri="{FF2B5EF4-FFF2-40B4-BE49-F238E27FC236}">
                <a16:creationId xmlns:a16="http://schemas.microsoft.com/office/drawing/2014/main" id="{1B14C1EA-ABBB-C6E9-5116-26CFC5D739D3}"/>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27</a:t>
            </a:fld>
            <a:endParaRPr lang="de-DE" noProof="0">
              <a:solidFill>
                <a:prstClr val="black">
                  <a:tint val="75000"/>
                </a:prstClr>
              </a:solidFill>
            </a:endParaRPr>
          </a:p>
        </p:txBody>
      </p:sp>
    </p:spTree>
    <p:extLst>
      <p:ext uri="{BB962C8B-B14F-4D97-AF65-F5344CB8AC3E}">
        <p14:creationId xmlns:p14="http://schemas.microsoft.com/office/powerpoint/2010/main" val="2268552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A125920-445F-635F-FB6D-6B5827156212}"/>
              </a:ext>
            </a:extLst>
          </p:cNvPr>
          <p:cNvSpPr>
            <a:spLocks noGrp="1"/>
          </p:cNvSpPr>
          <p:nvPr>
            <p:ph type="title"/>
          </p:nvPr>
        </p:nvSpPr>
        <p:spPr/>
        <p:txBody>
          <a:bodyPr/>
          <a:lstStyle/>
          <a:p>
            <a:r>
              <a:rPr lang="de-AT" err="1"/>
              <a:t>Activity</a:t>
            </a:r>
            <a:r>
              <a:rPr lang="de-AT"/>
              <a:t>: Storage and Security </a:t>
            </a:r>
            <a:r>
              <a:rPr lang="de-AT" err="1"/>
              <a:t>Decisions</a:t>
            </a:r>
            <a:endParaRPr lang="de-AT"/>
          </a:p>
        </p:txBody>
      </p:sp>
      <p:sp>
        <p:nvSpPr>
          <p:cNvPr id="8" name="Inhaltsplatzhalter 7">
            <a:extLst>
              <a:ext uri="{FF2B5EF4-FFF2-40B4-BE49-F238E27FC236}">
                <a16:creationId xmlns:a16="http://schemas.microsoft.com/office/drawing/2014/main" id="{8DA29433-4413-95B9-A632-929B50790BEF}"/>
              </a:ext>
            </a:extLst>
          </p:cNvPr>
          <p:cNvSpPr>
            <a:spLocks noGrp="1"/>
          </p:cNvSpPr>
          <p:nvPr>
            <p:ph idx="1"/>
          </p:nvPr>
        </p:nvSpPr>
        <p:spPr/>
        <p:txBody>
          <a:bodyPr/>
          <a:lstStyle/>
          <a:p>
            <a:pPr marL="0" indent="0">
              <a:buNone/>
            </a:pPr>
            <a:r>
              <a:rPr lang="de-AT" b="1"/>
              <a:t>Group </a:t>
            </a:r>
            <a:r>
              <a:rPr lang="de-AT" b="1" err="1"/>
              <a:t>work</a:t>
            </a:r>
            <a:r>
              <a:rPr lang="de-AT" b="1"/>
              <a:t>:</a:t>
            </a:r>
          </a:p>
          <a:p>
            <a:pPr marL="0" indent="0">
              <a:buNone/>
            </a:pPr>
            <a:r>
              <a:rPr lang="de-AT" err="1"/>
              <a:t>Sort</a:t>
            </a:r>
            <a:r>
              <a:rPr lang="de-AT"/>
              <a:t> </a:t>
            </a:r>
            <a:r>
              <a:rPr lang="de-AT" err="1"/>
              <a:t>the</a:t>
            </a:r>
            <a:r>
              <a:rPr lang="de-AT"/>
              <a:t> </a:t>
            </a:r>
            <a:r>
              <a:rPr lang="de-AT" err="1"/>
              <a:t>handed</a:t>
            </a:r>
            <a:r>
              <a:rPr lang="de-AT"/>
              <a:t>-out </a:t>
            </a:r>
            <a:r>
              <a:rPr lang="de-AT" err="1"/>
              <a:t>decisions</a:t>
            </a:r>
            <a:r>
              <a:rPr lang="de-AT"/>
              <a:t> </a:t>
            </a:r>
            <a:r>
              <a:rPr lang="de-AT" err="1"/>
              <a:t>regarding</a:t>
            </a:r>
            <a:r>
              <a:rPr lang="de-AT"/>
              <a:t> </a:t>
            </a:r>
            <a:r>
              <a:rPr lang="de-AT" err="1"/>
              <a:t>back-ups</a:t>
            </a:r>
            <a:r>
              <a:rPr lang="de-AT"/>
              <a:t>, </a:t>
            </a:r>
            <a:r>
              <a:rPr lang="de-AT" err="1"/>
              <a:t>data</a:t>
            </a:r>
            <a:r>
              <a:rPr lang="de-AT"/>
              <a:t> </a:t>
            </a:r>
            <a:r>
              <a:rPr lang="de-AT" err="1"/>
              <a:t>security</a:t>
            </a:r>
            <a:r>
              <a:rPr lang="de-AT"/>
              <a:t> and </a:t>
            </a:r>
            <a:r>
              <a:rPr lang="de-AT" err="1"/>
              <a:t>the</a:t>
            </a:r>
            <a:r>
              <a:rPr lang="de-AT"/>
              <a:t> </a:t>
            </a:r>
            <a:r>
              <a:rPr lang="de-AT" err="1"/>
              <a:t>handling</a:t>
            </a:r>
            <a:r>
              <a:rPr lang="de-AT"/>
              <a:t> </a:t>
            </a:r>
            <a:r>
              <a:rPr lang="de-AT" err="1"/>
              <a:t>of</a:t>
            </a:r>
            <a:r>
              <a:rPr lang="de-AT"/>
              <a:t> sensitive </a:t>
            </a:r>
            <a:r>
              <a:rPr lang="de-AT" err="1"/>
              <a:t>data</a:t>
            </a:r>
            <a:r>
              <a:rPr lang="de-AT"/>
              <a:t> </a:t>
            </a:r>
            <a:r>
              <a:rPr lang="de-AT" err="1"/>
              <a:t>from</a:t>
            </a:r>
            <a:r>
              <a:rPr lang="de-AT"/>
              <a:t> </a:t>
            </a:r>
            <a:r>
              <a:rPr lang="de-AT" err="1"/>
              <a:t>bad</a:t>
            </a:r>
            <a:r>
              <a:rPr lang="de-AT"/>
              <a:t> </a:t>
            </a:r>
            <a:r>
              <a:rPr lang="de-AT" err="1"/>
              <a:t>to</a:t>
            </a:r>
            <a:r>
              <a:rPr lang="de-AT"/>
              <a:t> </a:t>
            </a:r>
            <a:r>
              <a:rPr lang="de-AT" err="1"/>
              <a:t>good</a:t>
            </a:r>
            <a:r>
              <a:rPr lang="de-AT"/>
              <a:t>, </a:t>
            </a:r>
            <a:r>
              <a:rPr lang="de-AT" err="1"/>
              <a:t>better</a:t>
            </a:r>
            <a:r>
              <a:rPr lang="de-AT"/>
              <a:t>, and best.</a:t>
            </a:r>
          </a:p>
          <a:p>
            <a:pPr marL="0" indent="0">
              <a:buNone/>
            </a:pPr>
            <a:endParaRPr lang="de-AT"/>
          </a:p>
          <a:p>
            <a:pPr marL="0" indent="0">
              <a:buNone/>
            </a:pPr>
            <a:r>
              <a:rPr lang="de-AT" err="1"/>
              <a:t>Allocated</a:t>
            </a:r>
            <a:r>
              <a:rPr lang="de-AT"/>
              <a:t> time: 10 min</a:t>
            </a:r>
          </a:p>
        </p:txBody>
      </p:sp>
      <p:sp>
        <p:nvSpPr>
          <p:cNvPr id="3" name="Datumsplatzhalter 2">
            <a:extLst>
              <a:ext uri="{FF2B5EF4-FFF2-40B4-BE49-F238E27FC236}">
                <a16:creationId xmlns:a16="http://schemas.microsoft.com/office/drawing/2014/main" id="{50026E4F-DBAA-2F20-162B-E7523A6C16D9}"/>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3C92B032-2784-AAE3-7787-BFA4BB4F2D6C}"/>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95B96731-8DD5-4DCD-8448-7F8768472345}"/>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28</a:t>
            </a:fld>
            <a:endParaRPr lang="de-DE" noProof="0">
              <a:solidFill>
                <a:prstClr val="black">
                  <a:tint val="75000"/>
                </a:prstClr>
              </a:solidFill>
            </a:endParaRPr>
          </a:p>
        </p:txBody>
      </p:sp>
    </p:spTree>
    <p:extLst>
      <p:ext uri="{BB962C8B-B14F-4D97-AF65-F5344CB8AC3E}">
        <p14:creationId xmlns:p14="http://schemas.microsoft.com/office/powerpoint/2010/main" val="1949519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EB61A78-C72A-FD92-06DA-1B5C0A45F428}"/>
              </a:ext>
            </a:extLst>
          </p:cNvPr>
          <p:cNvSpPr>
            <a:spLocks noGrp="1"/>
          </p:cNvSpPr>
          <p:nvPr>
            <p:ph type="title"/>
          </p:nvPr>
        </p:nvSpPr>
        <p:spPr/>
        <p:txBody>
          <a:bodyPr>
            <a:normAutofit fontScale="90000"/>
          </a:bodyPr>
          <a:lstStyle/>
          <a:p>
            <a:r>
              <a:rPr lang="de-AT" err="1"/>
              <a:t>Documenting</a:t>
            </a:r>
            <a:r>
              <a:rPr lang="de-AT"/>
              <a:t> and </a:t>
            </a:r>
            <a:r>
              <a:rPr lang="de-AT" err="1"/>
              <a:t>Annotating</a:t>
            </a:r>
            <a:r>
              <a:rPr lang="de-AT"/>
              <a:t> </a:t>
            </a:r>
            <a:r>
              <a:rPr lang="de-AT" err="1"/>
              <a:t>your</a:t>
            </a:r>
            <a:r>
              <a:rPr lang="de-AT"/>
              <a:t> Data</a:t>
            </a:r>
          </a:p>
        </p:txBody>
      </p:sp>
      <p:sp>
        <p:nvSpPr>
          <p:cNvPr id="7" name="Textplatzhalter 6">
            <a:extLst>
              <a:ext uri="{FF2B5EF4-FFF2-40B4-BE49-F238E27FC236}">
                <a16:creationId xmlns:a16="http://schemas.microsoft.com/office/drawing/2014/main" id="{30201FF5-1E1E-AE94-2ACE-3387FFB6C630}"/>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155487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BCCE7238-6E17-295F-0AB2-C5ABC2DB5BAC}"/>
              </a:ext>
            </a:extLst>
          </p:cNvPr>
          <p:cNvSpPr>
            <a:spLocks noGrp="1"/>
          </p:cNvSpPr>
          <p:nvPr>
            <p:ph type="title"/>
          </p:nvPr>
        </p:nvSpPr>
        <p:spPr/>
        <p:txBody>
          <a:bodyPr/>
          <a:lstStyle/>
          <a:p>
            <a:r>
              <a:rPr lang="de-AT"/>
              <a:t>Learning </a:t>
            </a:r>
            <a:r>
              <a:rPr lang="de-AT" err="1"/>
              <a:t>Objectives</a:t>
            </a:r>
            <a:r>
              <a:rPr lang="de-AT"/>
              <a:t> Day 1 </a:t>
            </a:r>
          </a:p>
        </p:txBody>
      </p:sp>
      <p:sp>
        <p:nvSpPr>
          <p:cNvPr id="5" name="Datumsplatzhalter 4">
            <a:extLst>
              <a:ext uri="{FF2B5EF4-FFF2-40B4-BE49-F238E27FC236}">
                <a16:creationId xmlns:a16="http://schemas.microsoft.com/office/drawing/2014/main" id="{B13F1EC9-D6F7-C75B-ACB5-B13C8FE88D6E}"/>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6" name="Fußzeilenplatzhalter 5">
            <a:extLst>
              <a:ext uri="{FF2B5EF4-FFF2-40B4-BE49-F238E27FC236}">
                <a16:creationId xmlns:a16="http://schemas.microsoft.com/office/drawing/2014/main" id="{9374955C-2B00-BBE2-4EA1-36F69A55E7D9}"/>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7" name="Foliennummernplatzhalter 6">
            <a:extLst>
              <a:ext uri="{FF2B5EF4-FFF2-40B4-BE49-F238E27FC236}">
                <a16:creationId xmlns:a16="http://schemas.microsoft.com/office/drawing/2014/main" id="{D536E239-7313-4929-69C3-55B44E8A7637}"/>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a:t>
            </a:fld>
            <a:endParaRPr lang="de-DE" noProof="0">
              <a:solidFill>
                <a:prstClr val="black">
                  <a:tint val="75000"/>
                </a:prstClr>
              </a:solidFill>
            </a:endParaRPr>
          </a:p>
        </p:txBody>
      </p:sp>
      <p:sp>
        <p:nvSpPr>
          <p:cNvPr id="9" name="Inhaltsplatzhalter 8">
            <a:extLst>
              <a:ext uri="{FF2B5EF4-FFF2-40B4-BE49-F238E27FC236}">
                <a16:creationId xmlns:a16="http://schemas.microsoft.com/office/drawing/2014/main" id="{5A9FCC1F-263E-BE89-E095-DFE5B4653B29}"/>
              </a:ext>
            </a:extLst>
          </p:cNvPr>
          <p:cNvSpPr>
            <a:spLocks noGrp="1"/>
          </p:cNvSpPr>
          <p:nvPr>
            <p:ph idx="1"/>
          </p:nvPr>
        </p:nvSpPr>
        <p:spPr/>
        <p:txBody>
          <a:bodyPr vert="horz" lIns="91440" tIns="45720" rIns="91440" bIns="45720" rtlCol="0" anchor="t">
            <a:normAutofit/>
          </a:bodyPr>
          <a:lstStyle/>
          <a:p>
            <a:r>
              <a:rPr lang="de-AT" err="1"/>
              <a:t>Explain</a:t>
            </a:r>
            <a:r>
              <a:rPr lang="de-AT"/>
              <a:t> </a:t>
            </a:r>
            <a:r>
              <a:rPr lang="de-AT" err="1"/>
              <a:t>the</a:t>
            </a:r>
            <a:r>
              <a:rPr lang="de-AT"/>
              <a:t> </a:t>
            </a:r>
            <a:r>
              <a:rPr lang="de-AT" err="1"/>
              <a:t>research</a:t>
            </a:r>
            <a:r>
              <a:rPr lang="de-AT"/>
              <a:t> </a:t>
            </a:r>
            <a:r>
              <a:rPr lang="de-AT" err="1"/>
              <a:t>data</a:t>
            </a:r>
            <a:r>
              <a:rPr lang="de-AT"/>
              <a:t> </a:t>
            </a:r>
            <a:r>
              <a:rPr lang="de-AT" err="1"/>
              <a:t>life</a:t>
            </a:r>
            <a:r>
              <a:rPr lang="de-AT"/>
              <a:t> </a:t>
            </a:r>
            <a:r>
              <a:rPr lang="de-AT" err="1"/>
              <a:t>cycle</a:t>
            </a:r>
            <a:r>
              <a:rPr lang="de-AT"/>
              <a:t>, FAIR </a:t>
            </a:r>
            <a:r>
              <a:rPr lang="de-AT" err="1"/>
              <a:t>principles</a:t>
            </a:r>
            <a:r>
              <a:rPr lang="de-AT"/>
              <a:t> and Open Research</a:t>
            </a:r>
          </a:p>
          <a:p>
            <a:r>
              <a:rPr lang="de-AT"/>
              <a:t>Write a </a:t>
            </a:r>
            <a:r>
              <a:rPr lang="de-AT" err="1"/>
              <a:t>data</a:t>
            </a:r>
            <a:r>
              <a:rPr lang="de-AT"/>
              <a:t> </a:t>
            </a:r>
            <a:r>
              <a:rPr lang="de-AT" err="1"/>
              <a:t>management</a:t>
            </a:r>
            <a:r>
              <a:rPr lang="de-AT"/>
              <a:t> plan </a:t>
            </a:r>
            <a:r>
              <a:rPr lang="de-AT" err="1"/>
              <a:t>for</a:t>
            </a:r>
            <a:r>
              <a:rPr lang="de-AT"/>
              <a:t> </a:t>
            </a:r>
            <a:r>
              <a:rPr lang="de-AT" err="1"/>
              <a:t>your</a:t>
            </a:r>
            <a:r>
              <a:rPr lang="de-AT"/>
              <a:t> </a:t>
            </a:r>
            <a:r>
              <a:rPr lang="de-AT" err="1"/>
              <a:t>project</a:t>
            </a:r>
            <a:endParaRPr lang="de-AT"/>
          </a:p>
          <a:p>
            <a:r>
              <a:rPr lang="de-AT" err="1"/>
              <a:t>Develop</a:t>
            </a:r>
            <a:r>
              <a:rPr lang="de-AT"/>
              <a:t> a </a:t>
            </a:r>
            <a:r>
              <a:rPr lang="de-AT" err="1"/>
              <a:t>data</a:t>
            </a:r>
            <a:r>
              <a:rPr lang="de-AT"/>
              <a:t> </a:t>
            </a:r>
            <a:r>
              <a:rPr lang="de-AT" err="1"/>
              <a:t>orginization</a:t>
            </a:r>
            <a:r>
              <a:rPr lang="de-AT"/>
              <a:t> </a:t>
            </a:r>
            <a:r>
              <a:rPr lang="de-AT" err="1"/>
              <a:t>schema</a:t>
            </a:r>
            <a:r>
              <a:rPr lang="de-AT"/>
              <a:t> </a:t>
            </a:r>
            <a:r>
              <a:rPr lang="de-AT" err="1"/>
              <a:t>for</a:t>
            </a:r>
            <a:r>
              <a:rPr lang="de-AT"/>
              <a:t> a </a:t>
            </a:r>
            <a:r>
              <a:rPr lang="de-AT" err="1"/>
              <a:t>research</a:t>
            </a:r>
            <a:r>
              <a:rPr lang="de-AT"/>
              <a:t> </a:t>
            </a:r>
            <a:r>
              <a:rPr lang="de-AT" err="1"/>
              <a:t>project</a:t>
            </a:r>
            <a:endParaRPr lang="de-AT"/>
          </a:p>
          <a:p>
            <a:r>
              <a:rPr lang="de-AT" err="1">
                <a:ea typeface="+mn-lt"/>
                <a:cs typeface="+mn-lt"/>
              </a:rPr>
              <a:t>Know</a:t>
            </a:r>
            <a:r>
              <a:rPr lang="de-AT">
                <a:ea typeface="+mn-lt"/>
                <a:cs typeface="+mn-lt"/>
              </a:rPr>
              <a:t> </a:t>
            </a:r>
            <a:r>
              <a:rPr lang="de-AT" err="1">
                <a:ea typeface="+mn-lt"/>
                <a:cs typeface="+mn-lt"/>
              </a:rPr>
              <a:t>how</a:t>
            </a:r>
            <a:r>
              <a:rPr lang="de-AT">
                <a:ea typeface="+mn-lt"/>
                <a:cs typeface="+mn-lt"/>
              </a:rPr>
              <a:t> and </a:t>
            </a:r>
            <a:r>
              <a:rPr lang="de-AT" err="1">
                <a:ea typeface="+mn-lt"/>
                <a:cs typeface="+mn-lt"/>
              </a:rPr>
              <a:t>where</a:t>
            </a:r>
            <a:r>
              <a:rPr lang="de-AT">
                <a:ea typeface="+mn-lt"/>
                <a:cs typeface="+mn-lt"/>
              </a:rPr>
              <a:t> </a:t>
            </a:r>
            <a:r>
              <a:rPr lang="de-AT" err="1">
                <a:ea typeface="+mn-lt"/>
                <a:cs typeface="+mn-lt"/>
              </a:rPr>
              <a:t>to</a:t>
            </a:r>
            <a:r>
              <a:rPr lang="de-AT">
                <a:ea typeface="+mn-lt"/>
                <a:cs typeface="+mn-lt"/>
              </a:rPr>
              <a:t> </a:t>
            </a:r>
            <a:r>
              <a:rPr lang="de-AT" err="1">
                <a:ea typeface="+mn-lt"/>
                <a:cs typeface="+mn-lt"/>
              </a:rPr>
              <a:t>securily</a:t>
            </a:r>
            <a:r>
              <a:rPr lang="de-AT">
                <a:ea typeface="+mn-lt"/>
                <a:cs typeface="+mn-lt"/>
              </a:rPr>
              <a:t> </a:t>
            </a:r>
            <a:r>
              <a:rPr lang="de-AT" err="1">
                <a:ea typeface="+mn-lt"/>
                <a:cs typeface="+mn-lt"/>
              </a:rPr>
              <a:t>store</a:t>
            </a:r>
            <a:r>
              <a:rPr lang="de-AT">
                <a:ea typeface="+mn-lt"/>
                <a:cs typeface="+mn-lt"/>
              </a:rPr>
              <a:t> </a:t>
            </a:r>
            <a:r>
              <a:rPr lang="de-AT" err="1">
                <a:ea typeface="+mn-lt"/>
                <a:cs typeface="+mn-lt"/>
              </a:rPr>
              <a:t>your</a:t>
            </a:r>
            <a:r>
              <a:rPr lang="de-AT">
                <a:ea typeface="+mn-lt"/>
                <a:cs typeface="+mn-lt"/>
              </a:rPr>
              <a:t> </a:t>
            </a:r>
            <a:r>
              <a:rPr lang="de-AT" err="1">
                <a:ea typeface="+mn-lt"/>
                <a:cs typeface="+mn-lt"/>
              </a:rPr>
              <a:t>data</a:t>
            </a:r>
            <a:endParaRPr lang="de-AT" err="1"/>
          </a:p>
          <a:p>
            <a:endParaRPr lang="de-AT"/>
          </a:p>
          <a:p>
            <a:endParaRPr lang="de-AT"/>
          </a:p>
        </p:txBody>
      </p:sp>
    </p:spTree>
    <p:extLst>
      <p:ext uri="{BB962C8B-B14F-4D97-AF65-F5344CB8AC3E}">
        <p14:creationId xmlns:p14="http://schemas.microsoft.com/office/powerpoint/2010/main" val="2924039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3DB7588-A12E-8EB4-8BB0-AD367E6ED39D}"/>
              </a:ext>
            </a:extLst>
          </p:cNvPr>
          <p:cNvSpPr>
            <a:spLocks noGrp="1"/>
          </p:cNvSpPr>
          <p:nvPr>
            <p:ph type="title"/>
          </p:nvPr>
        </p:nvSpPr>
        <p:spPr/>
        <p:txBody>
          <a:bodyPr/>
          <a:lstStyle/>
          <a:p>
            <a:r>
              <a:rPr lang="de-AT" err="1"/>
              <a:t>How</a:t>
            </a:r>
            <a:r>
              <a:rPr lang="de-AT"/>
              <a:t> and </a:t>
            </a:r>
            <a:r>
              <a:rPr lang="de-AT" err="1"/>
              <a:t>Why</a:t>
            </a:r>
            <a:r>
              <a:rPr lang="de-AT"/>
              <a:t> </a:t>
            </a:r>
            <a:r>
              <a:rPr lang="de-AT" err="1"/>
              <a:t>Document</a:t>
            </a:r>
            <a:r>
              <a:rPr lang="de-AT"/>
              <a:t> </a:t>
            </a:r>
            <a:r>
              <a:rPr lang="de-AT" err="1"/>
              <a:t>your</a:t>
            </a:r>
            <a:r>
              <a:rPr lang="de-AT"/>
              <a:t> Data?</a:t>
            </a:r>
          </a:p>
        </p:txBody>
      </p:sp>
      <p:sp>
        <p:nvSpPr>
          <p:cNvPr id="5" name="Inhaltsplatzhalter 4">
            <a:extLst>
              <a:ext uri="{FF2B5EF4-FFF2-40B4-BE49-F238E27FC236}">
                <a16:creationId xmlns:a16="http://schemas.microsoft.com/office/drawing/2014/main" id="{2F10A214-AA9A-3EFA-2F17-F3466E9DE202}"/>
              </a:ext>
            </a:extLst>
          </p:cNvPr>
          <p:cNvSpPr>
            <a:spLocks noGrp="1"/>
          </p:cNvSpPr>
          <p:nvPr>
            <p:ph idx="1"/>
          </p:nvPr>
        </p:nvSpPr>
        <p:spPr/>
        <p:txBody>
          <a:bodyPr vert="horz" lIns="91440" tIns="45720" rIns="91440" bIns="45720" rtlCol="0" anchor="t">
            <a:normAutofit/>
          </a:bodyPr>
          <a:lstStyle/>
          <a:p>
            <a:r>
              <a:rPr lang="en-US"/>
              <a:t>Someone who is familiar with your field can interpret your data.</a:t>
            </a:r>
          </a:p>
          <a:p>
            <a:r>
              <a:rPr lang="en-US"/>
              <a:t>Project- and data-level documentation</a:t>
            </a:r>
          </a:p>
          <a:p>
            <a:r>
              <a:rPr lang="de-AT" err="1"/>
              <a:t>Metadata</a:t>
            </a:r>
            <a:r>
              <a:rPr lang="de-AT"/>
              <a:t> </a:t>
            </a:r>
            <a:r>
              <a:rPr lang="de-AT" err="1"/>
              <a:t>standards</a:t>
            </a:r>
            <a:endParaRPr lang="de-AT"/>
          </a:p>
          <a:p>
            <a:r>
              <a:rPr lang="de-AT"/>
              <a:t>README </a:t>
            </a:r>
            <a:r>
              <a:rPr lang="de-AT" err="1"/>
              <a:t>files</a:t>
            </a:r>
            <a:endParaRPr lang="de-AT"/>
          </a:p>
          <a:p>
            <a:endParaRPr lang="de-AT"/>
          </a:p>
        </p:txBody>
      </p:sp>
      <p:sp>
        <p:nvSpPr>
          <p:cNvPr id="6" name="Datumsplatzhalter 5">
            <a:extLst>
              <a:ext uri="{FF2B5EF4-FFF2-40B4-BE49-F238E27FC236}">
                <a16:creationId xmlns:a16="http://schemas.microsoft.com/office/drawing/2014/main" id="{EF7BBF37-7329-9805-EBF1-B2F2137383ED}"/>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7" name="Fußzeilenplatzhalter 6">
            <a:extLst>
              <a:ext uri="{FF2B5EF4-FFF2-40B4-BE49-F238E27FC236}">
                <a16:creationId xmlns:a16="http://schemas.microsoft.com/office/drawing/2014/main" id="{6110CDAB-28EF-844D-3D12-2A308925ACDC}"/>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8" name="Foliennummernplatzhalter 7">
            <a:extLst>
              <a:ext uri="{FF2B5EF4-FFF2-40B4-BE49-F238E27FC236}">
                <a16:creationId xmlns:a16="http://schemas.microsoft.com/office/drawing/2014/main" id="{B14F2EBD-65E2-11A8-8F55-B4CF56B83E28}"/>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30</a:t>
            </a:fld>
            <a:endParaRPr lang="de-DE" noProof="0">
              <a:solidFill>
                <a:prstClr val="black">
                  <a:tint val="75000"/>
                </a:prstClr>
              </a:solidFill>
            </a:endParaRPr>
          </a:p>
        </p:txBody>
      </p:sp>
    </p:spTree>
    <p:extLst>
      <p:ext uri="{BB962C8B-B14F-4D97-AF65-F5344CB8AC3E}">
        <p14:creationId xmlns:p14="http://schemas.microsoft.com/office/powerpoint/2010/main" val="57022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6930D95-7651-7F4A-8D83-7CBA695BB0C4}"/>
              </a:ext>
            </a:extLst>
          </p:cNvPr>
          <p:cNvSpPr>
            <a:spLocks noGrp="1"/>
          </p:cNvSpPr>
          <p:nvPr>
            <p:ph type="title"/>
          </p:nvPr>
        </p:nvSpPr>
        <p:spPr/>
        <p:txBody>
          <a:bodyPr/>
          <a:lstStyle/>
          <a:p>
            <a:r>
              <a:rPr lang="de-AT" err="1"/>
              <a:t>Activity</a:t>
            </a:r>
            <a:r>
              <a:rPr lang="de-AT"/>
              <a:t>: README </a:t>
            </a:r>
            <a:r>
              <a:rPr lang="de-AT" err="1"/>
              <a:t>Journaling</a:t>
            </a:r>
            <a:endParaRPr lang="de-AT"/>
          </a:p>
        </p:txBody>
      </p:sp>
      <p:sp>
        <p:nvSpPr>
          <p:cNvPr id="8" name="Inhaltsplatzhalter 7">
            <a:extLst>
              <a:ext uri="{FF2B5EF4-FFF2-40B4-BE49-F238E27FC236}">
                <a16:creationId xmlns:a16="http://schemas.microsoft.com/office/drawing/2014/main" id="{FAE6530E-A5F1-121B-91EC-AE77A937FEB9}"/>
              </a:ext>
            </a:extLst>
          </p:cNvPr>
          <p:cNvSpPr>
            <a:spLocks noGrp="1"/>
          </p:cNvSpPr>
          <p:nvPr>
            <p:ph idx="1"/>
          </p:nvPr>
        </p:nvSpPr>
        <p:spPr/>
        <p:txBody>
          <a:bodyPr vert="horz" lIns="91440" tIns="45720" rIns="91440" bIns="45720" rtlCol="0" anchor="t">
            <a:normAutofit/>
          </a:bodyPr>
          <a:lstStyle/>
          <a:p>
            <a:pPr marL="0" indent="0">
              <a:buNone/>
            </a:pPr>
            <a:r>
              <a:rPr lang="de-AT"/>
              <a:t>Try </a:t>
            </a:r>
            <a:r>
              <a:rPr lang="de-AT" err="1"/>
              <a:t>to</a:t>
            </a:r>
            <a:r>
              <a:rPr lang="de-AT"/>
              <a:t> </a:t>
            </a:r>
            <a:r>
              <a:rPr lang="de-AT" err="1"/>
              <a:t>add</a:t>
            </a:r>
            <a:r>
              <a:rPr lang="de-AT"/>
              <a:t> </a:t>
            </a:r>
            <a:r>
              <a:rPr lang="de-AT" err="1"/>
              <a:t>information</a:t>
            </a:r>
            <a:r>
              <a:rPr lang="de-AT"/>
              <a:t> </a:t>
            </a:r>
            <a:r>
              <a:rPr lang="de-AT" err="1"/>
              <a:t>or</a:t>
            </a:r>
            <a:r>
              <a:rPr lang="de-AT"/>
              <a:t> </a:t>
            </a:r>
            <a:r>
              <a:rPr lang="de-AT" err="1"/>
              <a:t>notes</a:t>
            </a:r>
            <a:r>
              <a:rPr lang="de-AT"/>
              <a:t> on </a:t>
            </a:r>
            <a:r>
              <a:rPr lang="de-AT" err="1"/>
              <a:t>your</a:t>
            </a:r>
            <a:r>
              <a:rPr lang="de-AT"/>
              <a:t> own </a:t>
            </a:r>
            <a:r>
              <a:rPr lang="de-AT" err="1"/>
              <a:t>research</a:t>
            </a:r>
            <a:r>
              <a:rPr lang="de-AT"/>
              <a:t> </a:t>
            </a:r>
            <a:r>
              <a:rPr lang="de-AT" err="1"/>
              <a:t>project</a:t>
            </a:r>
            <a:r>
              <a:rPr lang="de-AT"/>
              <a:t> </a:t>
            </a:r>
            <a:r>
              <a:rPr lang="de-AT" err="1"/>
              <a:t>or</a:t>
            </a:r>
            <a:r>
              <a:rPr lang="de-AT"/>
              <a:t> </a:t>
            </a:r>
            <a:r>
              <a:rPr lang="de-AT" err="1"/>
              <a:t>one</a:t>
            </a:r>
            <a:r>
              <a:rPr lang="de-AT"/>
              <a:t> </a:t>
            </a:r>
            <a:r>
              <a:rPr lang="de-AT" err="1"/>
              <a:t>of</a:t>
            </a:r>
            <a:r>
              <a:rPr lang="de-AT"/>
              <a:t> </a:t>
            </a:r>
            <a:r>
              <a:rPr lang="de-AT" err="1"/>
              <a:t>your</a:t>
            </a:r>
            <a:r>
              <a:rPr lang="de-AT"/>
              <a:t> </a:t>
            </a:r>
            <a:r>
              <a:rPr lang="de-AT" err="1"/>
              <a:t>data</a:t>
            </a:r>
            <a:r>
              <a:rPr lang="de-AT"/>
              <a:t> </a:t>
            </a:r>
            <a:r>
              <a:rPr lang="de-AT" err="1"/>
              <a:t>sets</a:t>
            </a:r>
            <a:r>
              <a:rPr lang="de-AT"/>
              <a:t> </a:t>
            </a:r>
            <a:r>
              <a:rPr lang="de-AT" err="1"/>
              <a:t>to</a:t>
            </a:r>
            <a:r>
              <a:rPr lang="de-AT"/>
              <a:t> </a:t>
            </a:r>
            <a:r>
              <a:rPr lang="de-AT" err="1"/>
              <a:t>each</a:t>
            </a:r>
            <a:r>
              <a:rPr lang="de-AT"/>
              <a:t> (relevant) </a:t>
            </a:r>
            <a:r>
              <a:rPr lang="de-AT" err="1"/>
              <a:t>section</a:t>
            </a:r>
            <a:r>
              <a:rPr lang="de-AT"/>
              <a:t> </a:t>
            </a:r>
            <a:r>
              <a:rPr lang="de-AT" err="1"/>
              <a:t>of</a:t>
            </a:r>
            <a:r>
              <a:rPr lang="de-AT"/>
              <a:t> </a:t>
            </a:r>
            <a:r>
              <a:rPr lang="de-AT" err="1"/>
              <a:t>the</a:t>
            </a:r>
            <a:r>
              <a:rPr lang="de-AT"/>
              <a:t> README </a:t>
            </a:r>
            <a:r>
              <a:rPr lang="de-AT" err="1"/>
              <a:t>template</a:t>
            </a:r>
            <a:r>
              <a:rPr lang="de-AT"/>
              <a:t>.</a:t>
            </a:r>
          </a:p>
          <a:p>
            <a:pPr marL="0" indent="0">
              <a:buNone/>
            </a:pPr>
            <a:r>
              <a:rPr lang="de-AT"/>
              <a:t>Add additional </a:t>
            </a:r>
            <a:r>
              <a:rPr lang="de-AT" err="1"/>
              <a:t>sections</a:t>
            </a:r>
            <a:r>
              <a:rPr lang="de-AT"/>
              <a:t> </a:t>
            </a:r>
            <a:r>
              <a:rPr lang="de-AT" err="1"/>
              <a:t>or</a:t>
            </a:r>
            <a:r>
              <a:rPr lang="de-AT"/>
              <a:t> </a:t>
            </a:r>
            <a:r>
              <a:rPr lang="de-AT" err="1"/>
              <a:t>information</a:t>
            </a:r>
            <a:r>
              <a:rPr lang="de-AT"/>
              <a:t> </a:t>
            </a:r>
            <a:r>
              <a:rPr lang="de-AT" err="1"/>
              <a:t>that</a:t>
            </a:r>
            <a:r>
              <a:rPr lang="de-AT"/>
              <a:t> </a:t>
            </a:r>
            <a:r>
              <a:rPr lang="de-AT" err="1"/>
              <a:t>may</a:t>
            </a:r>
            <a:r>
              <a:rPr lang="de-AT"/>
              <a:t> </a:t>
            </a:r>
            <a:r>
              <a:rPr lang="de-AT" err="1"/>
              <a:t>be</a:t>
            </a:r>
            <a:r>
              <a:rPr lang="de-AT"/>
              <a:t> relevant </a:t>
            </a:r>
            <a:r>
              <a:rPr lang="de-AT" err="1"/>
              <a:t>to</a:t>
            </a:r>
            <a:r>
              <a:rPr lang="de-AT"/>
              <a:t> </a:t>
            </a:r>
            <a:r>
              <a:rPr lang="de-AT" err="1"/>
              <a:t>understand</a:t>
            </a:r>
            <a:r>
              <a:rPr lang="de-AT"/>
              <a:t> </a:t>
            </a:r>
            <a:r>
              <a:rPr lang="de-AT" err="1"/>
              <a:t>your</a:t>
            </a:r>
            <a:r>
              <a:rPr lang="de-AT"/>
              <a:t> </a:t>
            </a:r>
            <a:r>
              <a:rPr lang="de-AT" err="1"/>
              <a:t>project</a:t>
            </a:r>
            <a:r>
              <a:rPr lang="de-AT"/>
              <a:t> </a:t>
            </a:r>
            <a:r>
              <a:rPr lang="de-AT" err="1"/>
              <a:t>or</a:t>
            </a:r>
            <a:r>
              <a:rPr lang="de-AT"/>
              <a:t> </a:t>
            </a:r>
            <a:r>
              <a:rPr lang="de-AT" err="1"/>
              <a:t>data</a:t>
            </a:r>
            <a:r>
              <a:rPr lang="de-AT"/>
              <a:t> </a:t>
            </a:r>
            <a:r>
              <a:rPr lang="de-AT" err="1"/>
              <a:t>set</a:t>
            </a:r>
            <a:r>
              <a:rPr lang="de-AT"/>
              <a:t>.</a:t>
            </a:r>
          </a:p>
          <a:p>
            <a:pPr marL="0" indent="0">
              <a:buNone/>
            </a:pPr>
            <a:endParaRPr lang="de-AT"/>
          </a:p>
          <a:p>
            <a:pPr marL="0" indent="0">
              <a:buNone/>
            </a:pPr>
            <a:r>
              <a:rPr lang="de-AT" err="1"/>
              <a:t>Allocated</a:t>
            </a:r>
            <a:r>
              <a:rPr lang="de-AT"/>
              <a:t> time: 10-15 min</a:t>
            </a:r>
            <a:endParaRPr lang="en-US"/>
          </a:p>
          <a:p>
            <a:pPr marL="0" indent="0">
              <a:buNone/>
            </a:pPr>
            <a:endParaRPr lang="de-AT"/>
          </a:p>
        </p:txBody>
      </p:sp>
      <p:sp>
        <p:nvSpPr>
          <p:cNvPr id="3" name="Datumsplatzhalter 2">
            <a:extLst>
              <a:ext uri="{FF2B5EF4-FFF2-40B4-BE49-F238E27FC236}">
                <a16:creationId xmlns:a16="http://schemas.microsoft.com/office/drawing/2014/main" id="{5003FA15-CF0F-9077-4B57-1EED7EE0542F}"/>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49C2DACB-B492-88FD-7A64-C3EFC6E7B567}"/>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24F234EB-C86A-EB33-A4BF-E324FE9EC06D}"/>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31</a:t>
            </a:fld>
            <a:endParaRPr lang="de-DE" noProof="0">
              <a:solidFill>
                <a:prstClr val="black">
                  <a:tint val="75000"/>
                </a:prstClr>
              </a:solidFill>
            </a:endParaRPr>
          </a:p>
        </p:txBody>
      </p:sp>
    </p:spTree>
    <p:extLst>
      <p:ext uri="{BB962C8B-B14F-4D97-AF65-F5344CB8AC3E}">
        <p14:creationId xmlns:p14="http://schemas.microsoft.com/office/powerpoint/2010/main" val="4067649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3DB7588-A12E-8EB4-8BB0-AD367E6ED39D}"/>
              </a:ext>
            </a:extLst>
          </p:cNvPr>
          <p:cNvSpPr>
            <a:spLocks noGrp="1"/>
          </p:cNvSpPr>
          <p:nvPr>
            <p:ph type="title"/>
          </p:nvPr>
        </p:nvSpPr>
        <p:spPr/>
        <p:txBody>
          <a:bodyPr/>
          <a:lstStyle/>
          <a:p>
            <a:r>
              <a:rPr lang="de-AT"/>
              <a:t>Version Control</a:t>
            </a:r>
          </a:p>
        </p:txBody>
      </p:sp>
      <p:sp>
        <p:nvSpPr>
          <p:cNvPr id="5" name="Inhaltsplatzhalter 4">
            <a:extLst>
              <a:ext uri="{FF2B5EF4-FFF2-40B4-BE49-F238E27FC236}">
                <a16:creationId xmlns:a16="http://schemas.microsoft.com/office/drawing/2014/main" id="{2F10A214-AA9A-3EFA-2F17-F3466E9DE202}"/>
              </a:ext>
            </a:extLst>
          </p:cNvPr>
          <p:cNvSpPr>
            <a:spLocks noGrp="1"/>
          </p:cNvSpPr>
          <p:nvPr>
            <p:ph idx="1"/>
          </p:nvPr>
        </p:nvSpPr>
        <p:spPr>
          <a:xfrm>
            <a:off x="838200" y="1911096"/>
            <a:ext cx="6390736" cy="3859742"/>
          </a:xfrm>
        </p:spPr>
        <p:txBody>
          <a:bodyPr>
            <a:normAutofit fontScale="92500"/>
          </a:bodyPr>
          <a:lstStyle/>
          <a:p>
            <a:r>
              <a:rPr lang="en-US"/>
              <a:t>… is a system that </a:t>
            </a:r>
            <a:r>
              <a:rPr lang="en-US" b="1"/>
              <a:t>keeps track of changes </a:t>
            </a:r>
            <a:r>
              <a:rPr lang="en-US"/>
              <a:t>made to files, allowing users to </a:t>
            </a:r>
            <a:r>
              <a:rPr lang="en-US" b="1"/>
              <a:t>easily revert </a:t>
            </a:r>
            <a:r>
              <a:rPr lang="en-US"/>
              <a:t>to previous versions, </a:t>
            </a:r>
            <a:r>
              <a:rPr lang="en-US" b="1"/>
              <a:t>collaborate</a:t>
            </a:r>
            <a:r>
              <a:rPr lang="en-US"/>
              <a:t> on projects, and manage different versions of the same files.</a:t>
            </a:r>
          </a:p>
          <a:p>
            <a:r>
              <a:rPr lang="en-US" b="1"/>
              <a:t>Basic</a:t>
            </a:r>
            <a:r>
              <a:rPr lang="en-US"/>
              <a:t>: Informatively named files</a:t>
            </a:r>
          </a:p>
          <a:p>
            <a:r>
              <a:rPr lang="en-US" b="1"/>
              <a:t>Automated</a:t>
            </a:r>
            <a:r>
              <a:rPr lang="en-US"/>
              <a:t>: Built in Software Platforms</a:t>
            </a:r>
          </a:p>
          <a:p>
            <a:r>
              <a:rPr lang="en-US" b="1"/>
              <a:t>Advanced</a:t>
            </a:r>
            <a:r>
              <a:rPr lang="en-US"/>
              <a:t>: Version Control System such as Git</a:t>
            </a:r>
            <a:endParaRPr lang="de-AT"/>
          </a:p>
        </p:txBody>
      </p:sp>
      <p:sp>
        <p:nvSpPr>
          <p:cNvPr id="3" name="Datumsplatzhalter 2">
            <a:extLst>
              <a:ext uri="{FF2B5EF4-FFF2-40B4-BE49-F238E27FC236}">
                <a16:creationId xmlns:a16="http://schemas.microsoft.com/office/drawing/2014/main" id="{0CD4603B-25E5-0ED2-D254-1DF8B5823576}"/>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6" name="Fußzeilenplatzhalter 5">
            <a:extLst>
              <a:ext uri="{FF2B5EF4-FFF2-40B4-BE49-F238E27FC236}">
                <a16:creationId xmlns:a16="http://schemas.microsoft.com/office/drawing/2014/main" id="{10D50292-6119-C4C3-BEAA-7B58BEC98600}"/>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7" name="Foliennummernplatzhalter 6">
            <a:extLst>
              <a:ext uri="{FF2B5EF4-FFF2-40B4-BE49-F238E27FC236}">
                <a16:creationId xmlns:a16="http://schemas.microsoft.com/office/drawing/2014/main" id="{A146B05B-89C4-3C49-EBA2-B4C2F6A92A50}"/>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32</a:t>
            </a:fld>
            <a:endParaRPr lang="de-DE" noProof="0">
              <a:solidFill>
                <a:prstClr val="black">
                  <a:tint val="75000"/>
                </a:prstClr>
              </a:solidFill>
            </a:endParaRPr>
          </a:p>
        </p:txBody>
      </p:sp>
    </p:spTree>
    <p:extLst>
      <p:ext uri="{BB962C8B-B14F-4D97-AF65-F5344CB8AC3E}">
        <p14:creationId xmlns:p14="http://schemas.microsoft.com/office/powerpoint/2010/main" val="196645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780C8DE-5EA5-6ED8-78B5-3C6F7317381E}"/>
              </a:ext>
            </a:extLst>
          </p:cNvPr>
          <p:cNvSpPr>
            <a:spLocks noGrp="1"/>
          </p:cNvSpPr>
          <p:nvPr>
            <p:ph type="title"/>
          </p:nvPr>
        </p:nvSpPr>
        <p:spPr/>
        <p:txBody>
          <a:bodyPr>
            <a:normAutofit fontScale="90000"/>
          </a:bodyPr>
          <a:lstStyle/>
          <a:p>
            <a:r>
              <a:rPr lang="de-AT"/>
              <a:t>Publishing and </a:t>
            </a:r>
            <a:r>
              <a:rPr lang="de-AT" err="1"/>
              <a:t>Archiving</a:t>
            </a:r>
            <a:r>
              <a:rPr lang="de-AT"/>
              <a:t> </a:t>
            </a:r>
            <a:r>
              <a:rPr lang="de-AT" err="1"/>
              <a:t>your</a:t>
            </a:r>
            <a:r>
              <a:rPr lang="de-AT"/>
              <a:t> Data</a:t>
            </a:r>
          </a:p>
        </p:txBody>
      </p:sp>
      <p:sp>
        <p:nvSpPr>
          <p:cNvPr id="8" name="Textplatzhalter 7">
            <a:extLst>
              <a:ext uri="{FF2B5EF4-FFF2-40B4-BE49-F238E27FC236}">
                <a16:creationId xmlns:a16="http://schemas.microsoft.com/office/drawing/2014/main" id="{ABD527A3-FCB6-E610-8955-590419482F79}"/>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3586212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AE94874-792C-4ED5-D80F-0BC4BEE18A06}"/>
              </a:ext>
            </a:extLst>
          </p:cNvPr>
          <p:cNvSpPr>
            <a:spLocks noGrp="1"/>
          </p:cNvSpPr>
          <p:nvPr>
            <p:ph type="title"/>
          </p:nvPr>
        </p:nvSpPr>
        <p:spPr/>
        <p:txBody>
          <a:bodyPr/>
          <a:lstStyle/>
          <a:p>
            <a:r>
              <a:rPr lang="de-AT" err="1"/>
              <a:t>Why</a:t>
            </a:r>
            <a:r>
              <a:rPr lang="de-AT"/>
              <a:t> Publish and </a:t>
            </a:r>
            <a:r>
              <a:rPr lang="de-AT" err="1"/>
              <a:t>Preserve</a:t>
            </a:r>
            <a:r>
              <a:rPr lang="de-AT"/>
              <a:t> </a:t>
            </a:r>
            <a:r>
              <a:rPr lang="de-AT" err="1"/>
              <a:t>your</a:t>
            </a:r>
            <a:r>
              <a:rPr lang="de-AT"/>
              <a:t> Data?</a:t>
            </a:r>
          </a:p>
        </p:txBody>
      </p:sp>
      <p:sp>
        <p:nvSpPr>
          <p:cNvPr id="5" name="Inhaltsplatzhalter 4">
            <a:extLst>
              <a:ext uri="{FF2B5EF4-FFF2-40B4-BE49-F238E27FC236}">
                <a16:creationId xmlns:a16="http://schemas.microsoft.com/office/drawing/2014/main" id="{2D9D3957-8640-D8EA-674D-9DEF04AEDCA8}"/>
              </a:ext>
            </a:extLst>
          </p:cNvPr>
          <p:cNvSpPr>
            <a:spLocks noGrp="1"/>
          </p:cNvSpPr>
          <p:nvPr>
            <p:ph idx="1"/>
          </p:nvPr>
        </p:nvSpPr>
        <p:spPr/>
        <p:txBody>
          <a:bodyPr>
            <a:normAutofit/>
          </a:bodyPr>
          <a:lstStyle/>
          <a:p>
            <a:pPr>
              <a:buFont typeface="Arial" panose="020B0604020202020204" pitchFamily="34" charset="0"/>
              <a:buChar char="•"/>
            </a:pPr>
            <a:r>
              <a:rPr lang="en-US" b="1"/>
              <a:t>Verification</a:t>
            </a:r>
            <a:r>
              <a:rPr lang="en-US"/>
              <a:t> and </a:t>
            </a:r>
            <a:r>
              <a:rPr lang="en-US" b="1"/>
              <a:t>reproducibility</a:t>
            </a:r>
            <a:r>
              <a:rPr lang="en-US"/>
              <a:t> of your data for several years after the end of the project</a:t>
            </a:r>
          </a:p>
          <a:p>
            <a:pPr>
              <a:buFont typeface="Arial" panose="020B0604020202020204" pitchFamily="34" charset="0"/>
              <a:buChar char="•"/>
            </a:pPr>
            <a:r>
              <a:rPr lang="en-US"/>
              <a:t>Allow the </a:t>
            </a:r>
            <a:r>
              <a:rPr lang="en-US" b="1"/>
              <a:t>reuse</a:t>
            </a:r>
            <a:r>
              <a:rPr lang="en-US"/>
              <a:t> of your data</a:t>
            </a:r>
          </a:p>
          <a:p>
            <a:pPr>
              <a:buFont typeface="Arial" panose="020B0604020202020204" pitchFamily="34" charset="0"/>
              <a:buChar char="•"/>
            </a:pPr>
            <a:r>
              <a:rPr lang="en-US"/>
              <a:t>Funders, publishers, institutions and organizations requirements</a:t>
            </a:r>
          </a:p>
          <a:p>
            <a:r>
              <a:rPr lang="de-AT" err="1"/>
              <a:t>Significant</a:t>
            </a:r>
            <a:r>
              <a:rPr lang="de-AT"/>
              <a:t> </a:t>
            </a:r>
            <a:r>
              <a:rPr lang="de-AT" err="1"/>
              <a:t>value</a:t>
            </a:r>
            <a:r>
              <a:rPr lang="de-AT"/>
              <a:t> </a:t>
            </a:r>
            <a:r>
              <a:rPr lang="de-AT" err="1"/>
              <a:t>for</a:t>
            </a:r>
            <a:r>
              <a:rPr lang="de-AT"/>
              <a:t> </a:t>
            </a:r>
            <a:r>
              <a:rPr lang="de-AT" err="1"/>
              <a:t>society</a:t>
            </a:r>
            <a:endParaRPr lang="de-AT"/>
          </a:p>
        </p:txBody>
      </p:sp>
      <p:sp>
        <p:nvSpPr>
          <p:cNvPr id="6" name="Datumsplatzhalter 5">
            <a:extLst>
              <a:ext uri="{FF2B5EF4-FFF2-40B4-BE49-F238E27FC236}">
                <a16:creationId xmlns:a16="http://schemas.microsoft.com/office/drawing/2014/main" id="{6262A4BC-D3FA-C451-2C36-7455D66CB3DF}"/>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7" name="Fußzeilenplatzhalter 6">
            <a:extLst>
              <a:ext uri="{FF2B5EF4-FFF2-40B4-BE49-F238E27FC236}">
                <a16:creationId xmlns:a16="http://schemas.microsoft.com/office/drawing/2014/main" id="{C867C219-4981-8758-BD0C-10D5E723CF68}"/>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8" name="Foliennummernplatzhalter 7">
            <a:extLst>
              <a:ext uri="{FF2B5EF4-FFF2-40B4-BE49-F238E27FC236}">
                <a16:creationId xmlns:a16="http://schemas.microsoft.com/office/drawing/2014/main" id="{1BEB6EA9-C2BA-53EC-A96D-30659D17E24E}"/>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34</a:t>
            </a:fld>
            <a:endParaRPr lang="de-DE" noProof="0">
              <a:solidFill>
                <a:prstClr val="black">
                  <a:tint val="75000"/>
                </a:prstClr>
              </a:solidFill>
            </a:endParaRPr>
          </a:p>
        </p:txBody>
      </p:sp>
    </p:spTree>
    <p:extLst>
      <p:ext uri="{BB962C8B-B14F-4D97-AF65-F5344CB8AC3E}">
        <p14:creationId xmlns:p14="http://schemas.microsoft.com/office/powerpoint/2010/main" val="209560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AE94874-792C-4ED5-D80F-0BC4BEE18A06}"/>
              </a:ext>
            </a:extLst>
          </p:cNvPr>
          <p:cNvSpPr>
            <a:spLocks noGrp="1"/>
          </p:cNvSpPr>
          <p:nvPr>
            <p:ph type="title"/>
          </p:nvPr>
        </p:nvSpPr>
        <p:spPr/>
        <p:txBody>
          <a:bodyPr/>
          <a:lstStyle/>
          <a:p>
            <a:r>
              <a:rPr lang="de-AT" err="1"/>
              <a:t>How</a:t>
            </a:r>
            <a:r>
              <a:rPr lang="de-AT"/>
              <a:t> </a:t>
            </a:r>
            <a:r>
              <a:rPr lang="de-AT" err="1"/>
              <a:t>to</a:t>
            </a:r>
            <a:r>
              <a:rPr lang="de-AT"/>
              <a:t> Publish and </a:t>
            </a:r>
            <a:r>
              <a:rPr lang="de-AT" err="1"/>
              <a:t>Preserve</a:t>
            </a:r>
            <a:r>
              <a:rPr lang="de-AT"/>
              <a:t> </a:t>
            </a:r>
            <a:r>
              <a:rPr lang="de-AT" err="1"/>
              <a:t>your</a:t>
            </a:r>
            <a:r>
              <a:rPr lang="de-AT"/>
              <a:t> Data?</a:t>
            </a:r>
          </a:p>
        </p:txBody>
      </p:sp>
      <p:sp>
        <p:nvSpPr>
          <p:cNvPr id="5" name="Inhaltsplatzhalter 4">
            <a:extLst>
              <a:ext uri="{FF2B5EF4-FFF2-40B4-BE49-F238E27FC236}">
                <a16:creationId xmlns:a16="http://schemas.microsoft.com/office/drawing/2014/main" id="{2D9D3957-8640-D8EA-674D-9DEF04AEDCA8}"/>
              </a:ext>
            </a:extLst>
          </p:cNvPr>
          <p:cNvSpPr>
            <a:spLocks noGrp="1"/>
          </p:cNvSpPr>
          <p:nvPr>
            <p:ph idx="1"/>
          </p:nvPr>
        </p:nvSpPr>
        <p:spPr>
          <a:xfrm>
            <a:off x="838200" y="1911096"/>
            <a:ext cx="5355566" cy="3859742"/>
          </a:xfrm>
        </p:spPr>
        <p:txBody>
          <a:bodyPr vert="horz" lIns="91440" tIns="45720" rIns="91440" bIns="45720" rtlCol="0" anchor="t">
            <a:normAutofit/>
          </a:bodyPr>
          <a:lstStyle/>
          <a:p>
            <a:pPr>
              <a:buFont typeface="Arial" panose="020B0604020202020204" pitchFamily="34" charset="0"/>
              <a:buChar char="•"/>
            </a:pPr>
            <a:r>
              <a:rPr lang="de-AT" err="1"/>
              <a:t>Choose</a:t>
            </a:r>
            <a:r>
              <a:rPr lang="de-AT"/>
              <a:t> a </a:t>
            </a:r>
            <a:r>
              <a:rPr lang="de-AT" err="1"/>
              <a:t>repository</a:t>
            </a:r>
            <a:endParaRPr lang="de-AT"/>
          </a:p>
          <a:p>
            <a:pPr>
              <a:buFont typeface="Arial" panose="020B0604020202020204" pitchFamily="34" charset="0"/>
              <a:buChar char="•"/>
            </a:pPr>
            <a:r>
              <a:rPr lang="de-AT" err="1"/>
              <a:t>Get</a:t>
            </a:r>
            <a:r>
              <a:rPr lang="de-AT"/>
              <a:t> a persistent </a:t>
            </a:r>
            <a:r>
              <a:rPr lang="de-AT" err="1"/>
              <a:t>identifier</a:t>
            </a:r>
            <a:endParaRPr lang="de-AT"/>
          </a:p>
          <a:p>
            <a:pPr>
              <a:buFont typeface="Arial" panose="020B0604020202020204" pitchFamily="34" charset="0"/>
              <a:buChar char="•"/>
            </a:pPr>
            <a:r>
              <a:rPr lang="de-AT" err="1"/>
              <a:t>Assign</a:t>
            </a:r>
            <a:r>
              <a:rPr lang="de-AT"/>
              <a:t> a </a:t>
            </a:r>
            <a:r>
              <a:rPr lang="de-AT" err="1"/>
              <a:t>license</a:t>
            </a:r>
            <a:endParaRPr lang="de-AT"/>
          </a:p>
          <a:p>
            <a:pPr>
              <a:buFont typeface="Arial" panose="020B0604020202020204" pitchFamily="34" charset="0"/>
              <a:buChar char="•"/>
            </a:pPr>
            <a:endParaRPr lang="de-AT"/>
          </a:p>
        </p:txBody>
      </p:sp>
      <p:sp>
        <p:nvSpPr>
          <p:cNvPr id="6" name="Datumsplatzhalter 5">
            <a:extLst>
              <a:ext uri="{FF2B5EF4-FFF2-40B4-BE49-F238E27FC236}">
                <a16:creationId xmlns:a16="http://schemas.microsoft.com/office/drawing/2014/main" id="{EE9869B7-14D9-0E95-5F68-6A20306BC9F0}"/>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7" name="Fußzeilenplatzhalter 6">
            <a:extLst>
              <a:ext uri="{FF2B5EF4-FFF2-40B4-BE49-F238E27FC236}">
                <a16:creationId xmlns:a16="http://schemas.microsoft.com/office/drawing/2014/main" id="{7675004D-0582-DDA1-BE19-7533AFFD08E8}"/>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8" name="Foliennummernplatzhalter 7">
            <a:extLst>
              <a:ext uri="{FF2B5EF4-FFF2-40B4-BE49-F238E27FC236}">
                <a16:creationId xmlns:a16="http://schemas.microsoft.com/office/drawing/2014/main" id="{7EDAD9EF-D232-5218-DF2D-C585F3CD22CC}"/>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35</a:t>
            </a:fld>
            <a:endParaRPr lang="de-DE" noProof="0">
              <a:solidFill>
                <a:prstClr val="black">
                  <a:tint val="75000"/>
                </a:prstClr>
              </a:solidFill>
            </a:endParaRPr>
          </a:p>
        </p:txBody>
      </p:sp>
    </p:spTree>
    <p:extLst>
      <p:ext uri="{BB962C8B-B14F-4D97-AF65-F5344CB8AC3E}">
        <p14:creationId xmlns:p14="http://schemas.microsoft.com/office/powerpoint/2010/main" val="241088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8056A7-C064-723B-766E-0470A34EE208}"/>
              </a:ext>
            </a:extLst>
          </p:cNvPr>
          <p:cNvSpPr>
            <a:spLocks noGrp="1"/>
          </p:cNvSpPr>
          <p:nvPr>
            <p:ph type="title"/>
          </p:nvPr>
        </p:nvSpPr>
        <p:spPr/>
        <p:txBody>
          <a:bodyPr/>
          <a:lstStyle/>
          <a:p>
            <a:r>
              <a:rPr lang="de-AT" err="1"/>
              <a:t>Example</a:t>
            </a:r>
            <a:r>
              <a:rPr lang="de-AT"/>
              <a:t>: </a:t>
            </a:r>
            <a:r>
              <a:rPr lang="de-AT" err="1"/>
              <a:t>Finding</a:t>
            </a:r>
            <a:r>
              <a:rPr lang="de-AT"/>
              <a:t> </a:t>
            </a:r>
            <a:r>
              <a:rPr lang="de-AT" err="1"/>
              <a:t>Repositories</a:t>
            </a:r>
            <a:endParaRPr lang="de-AT"/>
          </a:p>
        </p:txBody>
      </p:sp>
      <p:sp>
        <p:nvSpPr>
          <p:cNvPr id="3" name="Datumsplatzhalter 2">
            <a:extLst>
              <a:ext uri="{FF2B5EF4-FFF2-40B4-BE49-F238E27FC236}">
                <a16:creationId xmlns:a16="http://schemas.microsoft.com/office/drawing/2014/main" id="{6C10130F-4187-4ADE-713D-7C799CC97656}"/>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F344FCBA-F0A6-2EC5-5296-FA5CAA255200}"/>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80190CBC-C2B7-79CD-B58C-200AE0F985BF}"/>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36</a:t>
            </a:fld>
            <a:endParaRPr lang="de-DE" noProof="0">
              <a:solidFill>
                <a:prstClr val="black">
                  <a:tint val="75000"/>
                </a:prstClr>
              </a:solidFill>
            </a:endParaRPr>
          </a:p>
        </p:txBody>
      </p:sp>
      <p:sp>
        <p:nvSpPr>
          <p:cNvPr id="6" name="Inhaltsplatzhalter 5">
            <a:extLst>
              <a:ext uri="{FF2B5EF4-FFF2-40B4-BE49-F238E27FC236}">
                <a16:creationId xmlns:a16="http://schemas.microsoft.com/office/drawing/2014/main" id="{488EAD7F-05AA-18AA-EF18-564C78F67C79}"/>
              </a:ext>
            </a:extLst>
          </p:cNvPr>
          <p:cNvSpPr>
            <a:spLocks noGrp="1"/>
          </p:cNvSpPr>
          <p:nvPr>
            <p:ph idx="1"/>
          </p:nvPr>
        </p:nvSpPr>
        <p:spPr/>
        <p:txBody>
          <a:bodyPr vert="horz" lIns="91440" tIns="45720" rIns="91440" bIns="45720" rtlCol="0" anchor="t">
            <a:normAutofit/>
          </a:bodyPr>
          <a:lstStyle/>
          <a:p>
            <a:pPr marL="0" indent="0">
              <a:buNone/>
            </a:pPr>
            <a:r>
              <a:rPr lang="en-US" b="0" i="0">
                <a:effectLst/>
              </a:rPr>
              <a:t>Your research project aims to understand the mutualistic relationship between lucinid clams and sulfur-oxidizing bacteria in their gill cells. Therefore, you will employ a combination of </a:t>
            </a:r>
            <a:r>
              <a:rPr lang="en-US" b="0" i="0">
                <a:effectLst/>
                <a:highlight>
                  <a:srgbClr val="FFFF00"/>
                </a:highlight>
              </a:rPr>
              <a:t>microscopic observation</a:t>
            </a:r>
            <a:r>
              <a:rPr lang="en-US" b="0" i="0">
                <a:effectLst/>
              </a:rPr>
              <a:t>, including spatial arrangement of the bacteria, and histopathological parameters, with molecular techniques, including </a:t>
            </a:r>
            <a:r>
              <a:rPr lang="en-US" b="0" i="0">
                <a:effectLst/>
                <a:highlight>
                  <a:srgbClr val="FFFF00"/>
                </a:highlight>
              </a:rPr>
              <a:t>qPCR</a:t>
            </a:r>
            <a:r>
              <a:rPr lang="en-US" b="0" i="0">
                <a:effectLst/>
              </a:rPr>
              <a:t>, and </a:t>
            </a:r>
            <a:r>
              <a:rPr lang="en-US">
                <a:highlight>
                  <a:srgbClr val="FFFF00"/>
                </a:highlight>
              </a:rPr>
              <a:t>metagenomic sequencing</a:t>
            </a:r>
            <a:r>
              <a:rPr lang="en-US" b="0" i="0">
                <a:effectLst/>
              </a:rPr>
              <a:t>, to elucidate the mechanisms of this host-microbe association.</a:t>
            </a:r>
          </a:p>
        </p:txBody>
      </p:sp>
    </p:spTree>
    <p:extLst>
      <p:ext uri="{BB962C8B-B14F-4D97-AF65-F5344CB8AC3E}">
        <p14:creationId xmlns:p14="http://schemas.microsoft.com/office/powerpoint/2010/main" val="1248945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48D759-5BB1-300C-6E83-FCD2B51946E1}"/>
              </a:ext>
            </a:extLst>
          </p:cNvPr>
          <p:cNvSpPr>
            <a:spLocks noGrp="1"/>
          </p:cNvSpPr>
          <p:nvPr>
            <p:ph type="title"/>
          </p:nvPr>
        </p:nvSpPr>
        <p:spPr/>
        <p:txBody>
          <a:bodyPr/>
          <a:lstStyle/>
          <a:p>
            <a:r>
              <a:rPr lang="de-AT" err="1"/>
              <a:t>Activity</a:t>
            </a:r>
            <a:r>
              <a:rPr lang="de-AT"/>
              <a:t>: </a:t>
            </a:r>
            <a:r>
              <a:rPr lang="de-AT" err="1"/>
              <a:t>Finding</a:t>
            </a:r>
            <a:r>
              <a:rPr lang="de-AT"/>
              <a:t> a Repository </a:t>
            </a:r>
            <a:r>
              <a:rPr lang="de-AT" err="1"/>
              <a:t>for</a:t>
            </a:r>
            <a:r>
              <a:rPr lang="de-AT"/>
              <a:t> </a:t>
            </a:r>
            <a:r>
              <a:rPr lang="de-AT" err="1"/>
              <a:t>your</a:t>
            </a:r>
            <a:r>
              <a:rPr lang="de-AT"/>
              <a:t> Data</a:t>
            </a:r>
          </a:p>
        </p:txBody>
      </p:sp>
      <p:sp>
        <p:nvSpPr>
          <p:cNvPr id="8" name="Inhaltsplatzhalter 7">
            <a:extLst>
              <a:ext uri="{FF2B5EF4-FFF2-40B4-BE49-F238E27FC236}">
                <a16:creationId xmlns:a16="http://schemas.microsoft.com/office/drawing/2014/main" id="{395F1CB4-3169-FFF6-7C7A-4F460664D1FA}"/>
              </a:ext>
            </a:extLst>
          </p:cNvPr>
          <p:cNvSpPr>
            <a:spLocks noGrp="1"/>
          </p:cNvSpPr>
          <p:nvPr>
            <p:ph idx="1"/>
          </p:nvPr>
        </p:nvSpPr>
        <p:spPr/>
        <p:txBody>
          <a:bodyPr/>
          <a:lstStyle/>
          <a:p>
            <a:pPr marL="0" indent="0">
              <a:buNone/>
            </a:pPr>
            <a:r>
              <a:rPr lang="de-AT" b="1"/>
              <a:t>Group </a:t>
            </a:r>
            <a:r>
              <a:rPr lang="de-AT" b="1" err="1"/>
              <a:t>work</a:t>
            </a:r>
            <a:r>
              <a:rPr lang="de-AT"/>
              <a:t>:</a:t>
            </a:r>
          </a:p>
          <a:p>
            <a:pPr marL="0" indent="0">
              <a:buNone/>
            </a:pPr>
            <a:r>
              <a:rPr lang="de-AT"/>
              <a:t>Try </a:t>
            </a:r>
            <a:r>
              <a:rPr lang="de-AT" err="1"/>
              <a:t>to</a:t>
            </a:r>
            <a:r>
              <a:rPr lang="de-AT"/>
              <a:t> find </a:t>
            </a:r>
            <a:r>
              <a:rPr lang="de-AT" err="1"/>
              <a:t>suitable</a:t>
            </a:r>
            <a:r>
              <a:rPr lang="de-AT"/>
              <a:t> </a:t>
            </a:r>
            <a:r>
              <a:rPr lang="de-AT" err="1"/>
              <a:t>repositories</a:t>
            </a:r>
            <a:r>
              <a:rPr lang="de-AT"/>
              <a:t> </a:t>
            </a:r>
            <a:r>
              <a:rPr lang="de-AT" err="1"/>
              <a:t>for</a:t>
            </a:r>
            <a:r>
              <a:rPr lang="de-AT"/>
              <a:t> </a:t>
            </a:r>
            <a:r>
              <a:rPr lang="de-AT" err="1"/>
              <a:t>the</a:t>
            </a:r>
            <a:r>
              <a:rPr lang="de-AT"/>
              <a:t> </a:t>
            </a:r>
            <a:r>
              <a:rPr lang="de-AT" err="1"/>
              <a:t>data</a:t>
            </a:r>
            <a:r>
              <a:rPr lang="de-AT"/>
              <a:t> </a:t>
            </a:r>
            <a:r>
              <a:rPr lang="de-AT" err="1"/>
              <a:t>of</a:t>
            </a:r>
            <a:r>
              <a:rPr lang="de-AT"/>
              <a:t> </a:t>
            </a:r>
            <a:r>
              <a:rPr lang="de-AT" err="1"/>
              <a:t>each</a:t>
            </a:r>
            <a:r>
              <a:rPr lang="de-AT"/>
              <a:t> </a:t>
            </a:r>
            <a:r>
              <a:rPr lang="de-AT" err="1"/>
              <a:t>person</a:t>
            </a:r>
            <a:r>
              <a:rPr lang="de-AT"/>
              <a:t> in </a:t>
            </a:r>
            <a:r>
              <a:rPr lang="de-AT" err="1"/>
              <a:t>your</a:t>
            </a:r>
            <a:r>
              <a:rPr lang="de-AT"/>
              <a:t> </a:t>
            </a:r>
            <a:r>
              <a:rPr lang="de-AT" err="1"/>
              <a:t>group</a:t>
            </a:r>
            <a:r>
              <a:rPr lang="de-AT"/>
              <a:t>.</a:t>
            </a:r>
          </a:p>
          <a:p>
            <a:pPr marL="0" indent="0">
              <a:buNone/>
            </a:pPr>
            <a:endParaRPr lang="de-AT"/>
          </a:p>
          <a:p>
            <a:pPr marL="0" indent="0">
              <a:buNone/>
            </a:pPr>
            <a:r>
              <a:rPr lang="de-AT" err="1"/>
              <a:t>Allocated</a:t>
            </a:r>
            <a:r>
              <a:rPr lang="de-AT"/>
              <a:t> time: 15 min</a:t>
            </a:r>
          </a:p>
        </p:txBody>
      </p:sp>
      <p:sp>
        <p:nvSpPr>
          <p:cNvPr id="3" name="Datumsplatzhalter 2">
            <a:extLst>
              <a:ext uri="{FF2B5EF4-FFF2-40B4-BE49-F238E27FC236}">
                <a16:creationId xmlns:a16="http://schemas.microsoft.com/office/drawing/2014/main" id="{63291018-6D01-4EEB-A25C-2F1408270670}"/>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9A82A669-F564-AB52-D8CD-EECA047D3067}"/>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8995048D-A1A1-BB7A-0E2D-3CE64303ECD9}"/>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37</a:t>
            </a:fld>
            <a:endParaRPr lang="de-DE" noProof="0">
              <a:solidFill>
                <a:prstClr val="black">
                  <a:tint val="75000"/>
                </a:prstClr>
              </a:solidFill>
            </a:endParaRPr>
          </a:p>
        </p:txBody>
      </p:sp>
    </p:spTree>
    <p:extLst>
      <p:ext uri="{BB962C8B-B14F-4D97-AF65-F5344CB8AC3E}">
        <p14:creationId xmlns:p14="http://schemas.microsoft.com/office/powerpoint/2010/main" val="1147087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224C3BE-AE17-5BC9-81BE-A6A7B2A232EF}"/>
              </a:ext>
            </a:extLst>
          </p:cNvPr>
          <p:cNvSpPr>
            <a:spLocks noGrp="1"/>
          </p:cNvSpPr>
          <p:nvPr>
            <p:ph type="title"/>
          </p:nvPr>
        </p:nvSpPr>
        <p:spPr/>
        <p:txBody>
          <a:bodyPr/>
          <a:lstStyle/>
          <a:p>
            <a:r>
              <a:rPr lang="de-AT"/>
              <a:t>Licensing </a:t>
            </a:r>
            <a:r>
              <a:rPr lang="de-AT" err="1"/>
              <a:t>your</a:t>
            </a:r>
            <a:r>
              <a:rPr lang="de-AT"/>
              <a:t> Data</a:t>
            </a:r>
          </a:p>
        </p:txBody>
      </p:sp>
      <p:sp>
        <p:nvSpPr>
          <p:cNvPr id="4" name="Datumsplatzhalter 3">
            <a:extLst>
              <a:ext uri="{FF2B5EF4-FFF2-40B4-BE49-F238E27FC236}">
                <a16:creationId xmlns:a16="http://schemas.microsoft.com/office/drawing/2014/main" id="{85C587D8-21E0-FB73-0F81-4462B9329CD8}"/>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5" name="Fußzeilenplatzhalter 4">
            <a:extLst>
              <a:ext uri="{FF2B5EF4-FFF2-40B4-BE49-F238E27FC236}">
                <a16:creationId xmlns:a16="http://schemas.microsoft.com/office/drawing/2014/main" id="{38D183AD-1D89-9315-3408-8571A8CBED1A}"/>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6" name="Foliennummernplatzhalter 5">
            <a:extLst>
              <a:ext uri="{FF2B5EF4-FFF2-40B4-BE49-F238E27FC236}">
                <a16:creationId xmlns:a16="http://schemas.microsoft.com/office/drawing/2014/main" id="{5362CABC-C776-DDE9-EF78-55A128B755DF}"/>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38</a:t>
            </a:fld>
            <a:endParaRPr lang="de-DE" noProof="0">
              <a:solidFill>
                <a:prstClr val="black">
                  <a:tint val="75000"/>
                </a:prstClr>
              </a:solidFill>
            </a:endParaRPr>
          </a:p>
        </p:txBody>
      </p:sp>
      <p:pic>
        <p:nvPicPr>
          <p:cNvPr id="9" name="Grafik 8">
            <a:extLst>
              <a:ext uri="{FF2B5EF4-FFF2-40B4-BE49-F238E27FC236}">
                <a16:creationId xmlns:a16="http://schemas.microsoft.com/office/drawing/2014/main" id="{3AA710C5-8926-AFEA-4B25-ECDEBDA03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770" y="1472915"/>
            <a:ext cx="6248459" cy="4686346"/>
          </a:xfrm>
          <a:prstGeom prst="rect">
            <a:avLst/>
          </a:prstGeom>
        </p:spPr>
      </p:pic>
    </p:spTree>
    <p:extLst>
      <p:ext uri="{BB962C8B-B14F-4D97-AF65-F5344CB8AC3E}">
        <p14:creationId xmlns:p14="http://schemas.microsoft.com/office/powerpoint/2010/main" val="270084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672E4-EA7B-8645-9F43-2A71B12061A7}"/>
              </a:ext>
            </a:extLst>
          </p:cNvPr>
          <p:cNvSpPr>
            <a:spLocks noGrp="1"/>
          </p:cNvSpPr>
          <p:nvPr>
            <p:ph type="title"/>
          </p:nvPr>
        </p:nvSpPr>
        <p:spPr/>
        <p:txBody>
          <a:bodyPr/>
          <a:lstStyle/>
          <a:p>
            <a:r>
              <a:rPr lang="de-AT"/>
              <a:t>Licensing </a:t>
            </a:r>
            <a:r>
              <a:rPr lang="de-AT" err="1"/>
              <a:t>your</a:t>
            </a:r>
            <a:r>
              <a:rPr lang="de-AT"/>
              <a:t> Data</a:t>
            </a:r>
          </a:p>
        </p:txBody>
      </p:sp>
      <p:sp>
        <p:nvSpPr>
          <p:cNvPr id="3" name="Datumsplatzhalter 2">
            <a:extLst>
              <a:ext uri="{FF2B5EF4-FFF2-40B4-BE49-F238E27FC236}">
                <a16:creationId xmlns:a16="http://schemas.microsoft.com/office/drawing/2014/main" id="{383FB7A3-B794-0F57-7D6A-F676D388CA58}"/>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F0252BBF-44D0-6392-AF5E-8AE889ECED45}"/>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DA6FEB43-00DF-6851-FEE8-0D90594C7578}"/>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39</a:t>
            </a:fld>
            <a:endParaRPr lang="de-DE" noProof="0">
              <a:solidFill>
                <a:prstClr val="black">
                  <a:tint val="75000"/>
                </a:prstClr>
              </a:solidFill>
            </a:endParaRPr>
          </a:p>
        </p:txBody>
      </p:sp>
      <p:pic>
        <p:nvPicPr>
          <p:cNvPr id="7" name="Inhaltsplatzhalter 6">
            <a:extLst>
              <a:ext uri="{FF2B5EF4-FFF2-40B4-BE49-F238E27FC236}">
                <a16:creationId xmlns:a16="http://schemas.microsoft.com/office/drawing/2014/main" id="{D6FF816F-582A-3281-7B8C-3537EF722865}"/>
              </a:ext>
            </a:extLst>
          </p:cNvPr>
          <p:cNvPicPr>
            <a:picLocks noGrp="1" noChangeAspect="1"/>
          </p:cNvPicPr>
          <p:nvPr>
            <p:ph idx="1"/>
          </p:nvPr>
        </p:nvPicPr>
        <p:blipFill>
          <a:blip r:embed="rId2"/>
          <a:stretch>
            <a:fillRect/>
          </a:stretch>
        </p:blipFill>
        <p:spPr>
          <a:xfrm>
            <a:off x="1392840" y="1911350"/>
            <a:ext cx="9406319" cy="3859213"/>
          </a:xfrm>
          <a:prstGeom prst="rect">
            <a:avLst/>
          </a:prstGeom>
        </p:spPr>
      </p:pic>
    </p:spTree>
    <p:extLst>
      <p:ext uri="{BB962C8B-B14F-4D97-AF65-F5344CB8AC3E}">
        <p14:creationId xmlns:p14="http://schemas.microsoft.com/office/powerpoint/2010/main" val="194385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pPr rtl="0"/>
            <a:r>
              <a:rPr lang="de-DE" err="1">
                <a:solidFill>
                  <a:srgbClr val="FFFFFF"/>
                </a:solidFill>
              </a:rPr>
              <a:t>Get</a:t>
            </a:r>
            <a:r>
              <a:rPr lang="de-DE">
                <a:solidFill>
                  <a:srgbClr val="FFFFFF"/>
                </a:solidFill>
              </a:rPr>
              <a:t> </a:t>
            </a:r>
            <a:r>
              <a:rPr lang="de-DE" err="1">
                <a:solidFill>
                  <a:srgbClr val="FFFFFF"/>
                </a:solidFill>
              </a:rPr>
              <a:t>to</a:t>
            </a:r>
            <a:r>
              <a:rPr lang="de-DE">
                <a:solidFill>
                  <a:srgbClr val="FFFFFF"/>
                </a:solidFill>
              </a:rPr>
              <a:t> </a:t>
            </a:r>
            <a:r>
              <a:rPr lang="de-DE" err="1">
                <a:solidFill>
                  <a:srgbClr val="FFFFFF"/>
                </a:solidFill>
              </a:rPr>
              <a:t>Know</a:t>
            </a:r>
            <a:endParaRPr lang="de-DE"/>
          </a:p>
        </p:txBody>
      </p:sp>
      <p:sp>
        <p:nvSpPr>
          <p:cNvPr id="5" name="Textplatzhalter 4">
            <a:extLst>
              <a:ext uri="{FF2B5EF4-FFF2-40B4-BE49-F238E27FC236}">
                <a16:creationId xmlns:a16="http://schemas.microsoft.com/office/drawing/2014/main" id="{7371BB14-6D2E-8ECE-9145-EABB903A5EF9}"/>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428359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A48D759-5BB1-300C-6E83-FCD2B51946E1}"/>
              </a:ext>
            </a:extLst>
          </p:cNvPr>
          <p:cNvSpPr>
            <a:spLocks noGrp="1"/>
          </p:cNvSpPr>
          <p:nvPr>
            <p:ph type="title"/>
          </p:nvPr>
        </p:nvSpPr>
        <p:spPr/>
        <p:txBody>
          <a:bodyPr/>
          <a:lstStyle/>
          <a:p>
            <a:r>
              <a:rPr lang="de-AT" err="1"/>
              <a:t>Activity</a:t>
            </a:r>
            <a:r>
              <a:rPr lang="de-AT"/>
              <a:t>: Licensing Scenarios</a:t>
            </a:r>
          </a:p>
        </p:txBody>
      </p:sp>
      <p:sp>
        <p:nvSpPr>
          <p:cNvPr id="8" name="Inhaltsplatzhalter 7">
            <a:extLst>
              <a:ext uri="{FF2B5EF4-FFF2-40B4-BE49-F238E27FC236}">
                <a16:creationId xmlns:a16="http://schemas.microsoft.com/office/drawing/2014/main" id="{395F1CB4-3169-FFF6-7C7A-4F460664D1FA}"/>
              </a:ext>
            </a:extLst>
          </p:cNvPr>
          <p:cNvSpPr>
            <a:spLocks noGrp="1"/>
          </p:cNvSpPr>
          <p:nvPr>
            <p:ph idx="1"/>
          </p:nvPr>
        </p:nvSpPr>
        <p:spPr/>
        <p:txBody>
          <a:bodyPr/>
          <a:lstStyle/>
          <a:p>
            <a:pPr marL="0" indent="0">
              <a:buNone/>
            </a:pPr>
            <a:r>
              <a:rPr lang="de-AT" b="1"/>
              <a:t>Group </a:t>
            </a:r>
            <a:r>
              <a:rPr lang="de-AT" b="1" err="1"/>
              <a:t>work</a:t>
            </a:r>
            <a:r>
              <a:rPr lang="de-AT"/>
              <a:t>:</a:t>
            </a:r>
          </a:p>
          <a:p>
            <a:pPr marL="0" indent="0">
              <a:buNone/>
            </a:pPr>
            <a:r>
              <a:rPr lang="de-AT"/>
              <a:t>Try find </a:t>
            </a:r>
            <a:r>
              <a:rPr lang="de-AT" err="1"/>
              <a:t>solutions</a:t>
            </a:r>
            <a:r>
              <a:rPr lang="de-AT"/>
              <a:t> </a:t>
            </a:r>
            <a:r>
              <a:rPr lang="de-AT" err="1"/>
              <a:t>to</a:t>
            </a:r>
            <a:r>
              <a:rPr lang="de-AT"/>
              <a:t> </a:t>
            </a:r>
            <a:r>
              <a:rPr lang="de-AT" err="1"/>
              <a:t>your</a:t>
            </a:r>
            <a:r>
              <a:rPr lang="de-AT"/>
              <a:t> </a:t>
            </a:r>
            <a:r>
              <a:rPr lang="de-AT" err="1"/>
              <a:t>assigned</a:t>
            </a:r>
            <a:r>
              <a:rPr lang="de-AT"/>
              <a:t> </a:t>
            </a:r>
            <a:r>
              <a:rPr lang="de-AT" err="1"/>
              <a:t>research</a:t>
            </a:r>
            <a:r>
              <a:rPr lang="de-AT"/>
              <a:t> </a:t>
            </a:r>
            <a:r>
              <a:rPr lang="de-AT" err="1"/>
              <a:t>scenarios</a:t>
            </a:r>
            <a:r>
              <a:rPr lang="de-AT"/>
              <a:t> </a:t>
            </a:r>
            <a:r>
              <a:rPr lang="de-AT" err="1"/>
              <a:t>that</a:t>
            </a:r>
            <a:r>
              <a:rPr lang="de-AT"/>
              <a:t> </a:t>
            </a:r>
            <a:r>
              <a:rPr lang="de-AT" err="1"/>
              <a:t>include</a:t>
            </a:r>
            <a:r>
              <a:rPr lang="de-AT"/>
              <a:t> </a:t>
            </a:r>
            <a:r>
              <a:rPr lang="de-AT" err="1"/>
              <a:t>details</a:t>
            </a:r>
            <a:r>
              <a:rPr lang="de-AT"/>
              <a:t> </a:t>
            </a:r>
            <a:r>
              <a:rPr lang="de-AT" err="1"/>
              <a:t>about</a:t>
            </a:r>
            <a:r>
              <a:rPr lang="de-AT"/>
              <a:t> </a:t>
            </a:r>
            <a:r>
              <a:rPr lang="de-AT" err="1"/>
              <a:t>licensing</a:t>
            </a:r>
            <a:r>
              <a:rPr lang="de-AT"/>
              <a:t> </a:t>
            </a:r>
            <a:r>
              <a:rPr lang="de-AT" err="1"/>
              <a:t>requirements</a:t>
            </a:r>
            <a:r>
              <a:rPr lang="de-AT"/>
              <a:t>, </a:t>
            </a:r>
            <a:r>
              <a:rPr lang="de-AT" err="1"/>
              <a:t>software</a:t>
            </a:r>
            <a:r>
              <a:rPr lang="de-AT"/>
              <a:t>, and </a:t>
            </a:r>
            <a:r>
              <a:rPr lang="de-AT" err="1"/>
              <a:t>data</a:t>
            </a:r>
            <a:r>
              <a:rPr lang="de-AT"/>
              <a:t> </a:t>
            </a:r>
            <a:r>
              <a:rPr lang="de-AT" err="1"/>
              <a:t>reuse</a:t>
            </a:r>
            <a:r>
              <a:rPr lang="de-AT"/>
              <a:t>.</a:t>
            </a:r>
          </a:p>
          <a:p>
            <a:pPr marL="0" indent="0">
              <a:buNone/>
            </a:pPr>
            <a:endParaRPr lang="de-AT"/>
          </a:p>
          <a:p>
            <a:pPr marL="0" indent="0">
              <a:buNone/>
            </a:pPr>
            <a:r>
              <a:rPr lang="de-AT" err="1"/>
              <a:t>Allocated</a:t>
            </a:r>
            <a:r>
              <a:rPr lang="de-AT"/>
              <a:t> time: 10 min</a:t>
            </a:r>
          </a:p>
        </p:txBody>
      </p:sp>
      <p:sp>
        <p:nvSpPr>
          <p:cNvPr id="3" name="Datumsplatzhalter 2">
            <a:extLst>
              <a:ext uri="{FF2B5EF4-FFF2-40B4-BE49-F238E27FC236}">
                <a16:creationId xmlns:a16="http://schemas.microsoft.com/office/drawing/2014/main" id="{63291018-6D01-4EEB-A25C-2F1408270670}"/>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9A82A669-F564-AB52-D8CD-EECA047D3067}"/>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8995048D-A1A1-BB7A-0E2D-3CE64303ECD9}"/>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40</a:t>
            </a:fld>
            <a:endParaRPr lang="de-DE" noProof="0">
              <a:solidFill>
                <a:prstClr val="black">
                  <a:tint val="75000"/>
                </a:prstClr>
              </a:solidFill>
            </a:endParaRPr>
          </a:p>
        </p:txBody>
      </p:sp>
    </p:spTree>
    <p:extLst>
      <p:ext uri="{BB962C8B-B14F-4D97-AF65-F5344CB8AC3E}">
        <p14:creationId xmlns:p14="http://schemas.microsoft.com/office/powerpoint/2010/main" val="2677591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56B0B89-EA1A-8A7A-3075-BEB1F3505836}"/>
              </a:ext>
            </a:extLst>
          </p:cNvPr>
          <p:cNvSpPr>
            <a:spLocks noGrp="1"/>
          </p:cNvSpPr>
          <p:nvPr>
            <p:ph type="title"/>
          </p:nvPr>
        </p:nvSpPr>
        <p:spPr/>
        <p:txBody>
          <a:bodyPr/>
          <a:lstStyle/>
          <a:p>
            <a:r>
              <a:rPr lang="de-AT"/>
              <a:t>Course Evaluation</a:t>
            </a:r>
          </a:p>
        </p:txBody>
      </p:sp>
      <p:sp>
        <p:nvSpPr>
          <p:cNvPr id="7" name="Inhaltsplatzhalter 6">
            <a:extLst>
              <a:ext uri="{FF2B5EF4-FFF2-40B4-BE49-F238E27FC236}">
                <a16:creationId xmlns:a16="http://schemas.microsoft.com/office/drawing/2014/main" id="{AD491D20-F9EB-58D6-2671-F423D9CC703F}"/>
              </a:ext>
            </a:extLst>
          </p:cNvPr>
          <p:cNvSpPr>
            <a:spLocks noGrp="1"/>
          </p:cNvSpPr>
          <p:nvPr>
            <p:ph idx="1"/>
          </p:nvPr>
        </p:nvSpPr>
        <p:spPr/>
        <p:txBody>
          <a:bodyPr/>
          <a:lstStyle/>
          <a:p>
            <a:pPr marL="0" indent="0">
              <a:buNone/>
            </a:pPr>
            <a:r>
              <a:rPr lang="de-AT" err="1"/>
              <a:t>Complete</a:t>
            </a:r>
            <a:r>
              <a:rPr lang="de-AT"/>
              <a:t> </a:t>
            </a:r>
            <a:r>
              <a:rPr lang="de-AT" err="1"/>
              <a:t>the</a:t>
            </a:r>
            <a:r>
              <a:rPr lang="de-AT"/>
              <a:t> post-</a:t>
            </a:r>
            <a:r>
              <a:rPr lang="de-AT" err="1"/>
              <a:t>learning</a:t>
            </a:r>
            <a:r>
              <a:rPr lang="de-AT"/>
              <a:t> </a:t>
            </a:r>
            <a:r>
              <a:rPr lang="de-AT" err="1"/>
              <a:t>assesment</a:t>
            </a:r>
            <a:r>
              <a:rPr lang="de-AT"/>
              <a:t> and </a:t>
            </a:r>
            <a:r>
              <a:rPr lang="de-AT" err="1"/>
              <a:t>the</a:t>
            </a:r>
            <a:r>
              <a:rPr lang="de-AT"/>
              <a:t> </a:t>
            </a:r>
            <a:r>
              <a:rPr lang="de-AT" err="1"/>
              <a:t>course</a:t>
            </a:r>
            <a:r>
              <a:rPr lang="de-AT"/>
              <a:t> </a:t>
            </a:r>
            <a:r>
              <a:rPr lang="de-AT" err="1"/>
              <a:t>evaluation</a:t>
            </a:r>
            <a:r>
              <a:rPr lang="de-AT"/>
              <a:t> on </a:t>
            </a:r>
            <a:r>
              <a:rPr lang="de-AT" err="1"/>
              <a:t>Moodle</a:t>
            </a:r>
            <a:r>
              <a:rPr lang="de-AT"/>
              <a:t>.</a:t>
            </a:r>
          </a:p>
          <a:p>
            <a:pPr marL="0" indent="0">
              <a:buNone/>
            </a:pPr>
            <a:endParaRPr lang="de-AT"/>
          </a:p>
          <a:p>
            <a:pPr marL="0" indent="0">
              <a:buNone/>
            </a:pPr>
            <a:r>
              <a:rPr lang="de-AT"/>
              <a:t>Put </a:t>
            </a:r>
            <a:r>
              <a:rPr lang="de-AT" err="1"/>
              <a:t>your</a:t>
            </a:r>
            <a:r>
              <a:rPr lang="de-AT"/>
              <a:t> </a:t>
            </a:r>
            <a:r>
              <a:rPr lang="de-AT" err="1"/>
              <a:t>name</a:t>
            </a:r>
            <a:r>
              <a:rPr lang="de-AT"/>
              <a:t> and </a:t>
            </a:r>
            <a:r>
              <a:rPr lang="de-AT" err="1"/>
              <a:t>e-mail</a:t>
            </a:r>
            <a:r>
              <a:rPr lang="de-AT"/>
              <a:t> </a:t>
            </a:r>
            <a:r>
              <a:rPr lang="de-AT" err="1"/>
              <a:t>into</a:t>
            </a:r>
            <a:r>
              <a:rPr lang="de-AT"/>
              <a:t> </a:t>
            </a:r>
            <a:r>
              <a:rPr lang="de-AT" err="1"/>
              <a:t>the</a:t>
            </a:r>
            <a:r>
              <a:rPr lang="de-AT"/>
              <a:t> </a:t>
            </a:r>
            <a:r>
              <a:rPr lang="de-AT" err="1"/>
              <a:t>shared</a:t>
            </a:r>
            <a:r>
              <a:rPr lang="de-AT"/>
              <a:t> </a:t>
            </a:r>
            <a:r>
              <a:rPr lang="de-AT" err="1"/>
              <a:t>excel</a:t>
            </a:r>
            <a:r>
              <a:rPr lang="de-AT"/>
              <a:t> </a:t>
            </a:r>
            <a:r>
              <a:rPr lang="de-AT" err="1"/>
              <a:t>sheet</a:t>
            </a:r>
            <a:r>
              <a:rPr lang="de-AT"/>
              <a:t> on </a:t>
            </a:r>
            <a:r>
              <a:rPr lang="de-AT" err="1"/>
              <a:t>Moodle</a:t>
            </a:r>
            <a:r>
              <a:rPr lang="de-AT"/>
              <a:t> </a:t>
            </a:r>
            <a:r>
              <a:rPr lang="de-AT" err="1"/>
              <a:t>to</a:t>
            </a:r>
            <a:r>
              <a:rPr lang="de-AT"/>
              <a:t> </a:t>
            </a:r>
            <a:r>
              <a:rPr lang="de-AT" err="1"/>
              <a:t>receive</a:t>
            </a:r>
            <a:r>
              <a:rPr lang="de-AT"/>
              <a:t> a </a:t>
            </a:r>
            <a:r>
              <a:rPr lang="de-AT" err="1"/>
              <a:t>confirmation</a:t>
            </a:r>
            <a:r>
              <a:rPr lang="de-AT"/>
              <a:t> </a:t>
            </a:r>
            <a:r>
              <a:rPr lang="de-AT" err="1"/>
              <a:t>for</a:t>
            </a:r>
            <a:r>
              <a:rPr lang="de-AT"/>
              <a:t> </a:t>
            </a:r>
            <a:r>
              <a:rPr lang="de-AT" err="1"/>
              <a:t>your</a:t>
            </a:r>
            <a:r>
              <a:rPr lang="de-AT"/>
              <a:t> </a:t>
            </a:r>
            <a:r>
              <a:rPr lang="de-AT" err="1"/>
              <a:t>participation</a:t>
            </a:r>
            <a:r>
              <a:rPr lang="de-AT"/>
              <a:t>.</a:t>
            </a:r>
          </a:p>
          <a:p>
            <a:pPr marL="0" indent="0">
              <a:buNone/>
            </a:pPr>
            <a:endParaRPr lang="de-AT"/>
          </a:p>
          <a:p>
            <a:pPr marL="0" indent="0">
              <a:buNone/>
            </a:pPr>
            <a:r>
              <a:rPr lang="de-AT" err="1"/>
              <a:t>Allocated</a:t>
            </a:r>
            <a:r>
              <a:rPr lang="de-AT"/>
              <a:t> time: 15-20 min</a:t>
            </a:r>
          </a:p>
        </p:txBody>
      </p:sp>
      <p:sp>
        <p:nvSpPr>
          <p:cNvPr id="2" name="Datumsplatzhalter 1">
            <a:extLst>
              <a:ext uri="{FF2B5EF4-FFF2-40B4-BE49-F238E27FC236}">
                <a16:creationId xmlns:a16="http://schemas.microsoft.com/office/drawing/2014/main" id="{DAE2A02D-7BBD-FAE2-854D-8E0B2B1619B8}"/>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3" name="Fußzeilenplatzhalter 2">
            <a:extLst>
              <a:ext uri="{FF2B5EF4-FFF2-40B4-BE49-F238E27FC236}">
                <a16:creationId xmlns:a16="http://schemas.microsoft.com/office/drawing/2014/main" id="{6EB8A33B-6C20-33C5-2FD9-3C8DEF2FCA34}"/>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4" name="Foliennummernplatzhalter 3">
            <a:extLst>
              <a:ext uri="{FF2B5EF4-FFF2-40B4-BE49-F238E27FC236}">
                <a16:creationId xmlns:a16="http://schemas.microsoft.com/office/drawing/2014/main" id="{121A1A9B-C352-3D40-0C90-89653DD94539}"/>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41</a:t>
            </a:fld>
            <a:endParaRPr lang="de-DE" noProof="0">
              <a:solidFill>
                <a:prstClr val="black">
                  <a:tint val="75000"/>
                </a:prstClr>
              </a:solidFill>
            </a:endParaRPr>
          </a:p>
        </p:txBody>
      </p:sp>
    </p:spTree>
    <p:extLst>
      <p:ext uri="{BB962C8B-B14F-4D97-AF65-F5344CB8AC3E}">
        <p14:creationId xmlns:p14="http://schemas.microsoft.com/office/powerpoint/2010/main" val="4220348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5F5300C-2D0F-CD00-97CC-C09900157EC5}"/>
              </a:ext>
            </a:extLst>
          </p:cNvPr>
          <p:cNvSpPr>
            <a:spLocks noGrp="1"/>
          </p:cNvSpPr>
          <p:nvPr>
            <p:ph type="title"/>
          </p:nvPr>
        </p:nvSpPr>
        <p:spPr/>
        <p:txBody>
          <a:bodyPr/>
          <a:lstStyle/>
          <a:p>
            <a:r>
              <a:rPr lang="de-AT" err="1"/>
              <a:t>Activity</a:t>
            </a:r>
            <a:r>
              <a:rPr lang="de-AT"/>
              <a:t>: </a:t>
            </a:r>
            <a:r>
              <a:rPr lang="de-AT" err="1"/>
              <a:t>Revisit</a:t>
            </a:r>
            <a:r>
              <a:rPr lang="de-AT"/>
              <a:t> </a:t>
            </a:r>
            <a:r>
              <a:rPr lang="de-AT" err="1"/>
              <a:t>your</a:t>
            </a:r>
            <a:r>
              <a:rPr lang="de-AT"/>
              <a:t> DMP</a:t>
            </a:r>
          </a:p>
        </p:txBody>
      </p:sp>
      <p:sp>
        <p:nvSpPr>
          <p:cNvPr id="8" name="Inhaltsplatzhalter 7">
            <a:extLst>
              <a:ext uri="{FF2B5EF4-FFF2-40B4-BE49-F238E27FC236}">
                <a16:creationId xmlns:a16="http://schemas.microsoft.com/office/drawing/2014/main" id="{28E4731D-7BD8-DF3E-7C94-A7798C456FC3}"/>
              </a:ext>
            </a:extLst>
          </p:cNvPr>
          <p:cNvSpPr>
            <a:spLocks noGrp="1"/>
          </p:cNvSpPr>
          <p:nvPr>
            <p:ph idx="1"/>
          </p:nvPr>
        </p:nvSpPr>
        <p:spPr/>
        <p:txBody>
          <a:bodyPr vert="horz" lIns="91440" tIns="45720" rIns="91440" bIns="45720" rtlCol="0" anchor="t">
            <a:normAutofit lnSpcReduction="10000"/>
          </a:bodyPr>
          <a:lstStyle/>
          <a:p>
            <a:pPr marL="0" indent="0">
              <a:buNone/>
            </a:pPr>
            <a:r>
              <a:rPr lang="de-AT" err="1"/>
              <a:t>Revisit</a:t>
            </a:r>
            <a:r>
              <a:rPr lang="de-AT"/>
              <a:t> </a:t>
            </a:r>
            <a:r>
              <a:rPr lang="de-AT" err="1"/>
              <a:t>your</a:t>
            </a:r>
            <a:r>
              <a:rPr lang="de-AT"/>
              <a:t> DMP draft </a:t>
            </a:r>
            <a:r>
              <a:rPr lang="de-AT" err="1"/>
              <a:t>from</a:t>
            </a:r>
            <a:r>
              <a:rPr lang="de-AT"/>
              <a:t> </a:t>
            </a:r>
            <a:r>
              <a:rPr lang="de-AT" err="1"/>
              <a:t>yesterday</a:t>
            </a:r>
            <a:r>
              <a:rPr lang="de-AT"/>
              <a:t> and review </a:t>
            </a:r>
            <a:r>
              <a:rPr lang="de-AT" err="1"/>
              <a:t>or</a:t>
            </a:r>
            <a:r>
              <a:rPr lang="de-AT"/>
              <a:t> </a:t>
            </a:r>
            <a:r>
              <a:rPr lang="de-AT" err="1"/>
              <a:t>add</a:t>
            </a:r>
            <a:r>
              <a:rPr lang="de-AT"/>
              <a:t> </a:t>
            </a:r>
            <a:r>
              <a:rPr lang="de-AT" err="1"/>
              <a:t>further</a:t>
            </a:r>
            <a:r>
              <a:rPr lang="de-AT"/>
              <a:t> </a:t>
            </a:r>
            <a:r>
              <a:rPr lang="de-AT" err="1"/>
              <a:t>information</a:t>
            </a:r>
            <a:r>
              <a:rPr lang="de-AT"/>
              <a:t> </a:t>
            </a:r>
            <a:r>
              <a:rPr lang="de-AT" err="1"/>
              <a:t>based</a:t>
            </a:r>
            <a:r>
              <a:rPr lang="de-AT"/>
              <a:t> on </a:t>
            </a:r>
            <a:r>
              <a:rPr lang="de-AT" err="1"/>
              <a:t>the</a:t>
            </a:r>
            <a:r>
              <a:rPr lang="de-AT"/>
              <a:t> </a:t>
            </a:r>
            <a:r>
              <a:rPr lang="de-AT" err="1"/>
              <a:t>knowledge</a:t>
            </a:r>
            <a:r>
              <a:rPr lang="de-AT"/>
              <a:t> </a:t>
            </a:r>
            <a:r>
              <a:rPr lang="de-AT" err="1"/>
              <a:t>you</a:t>
            </a:r>
            <a:r>
              <a:rPr lang="de-AT"/>
              <a:t> </a:t>
            </a:r>
            <a:r>
              <a:rPr lang="de-AT" err="1"/>
              <a:t>obtained</a:t>
            </a:r>
            <a:r>
              <a:rPr lang="de-AT"/>
              <a:t> in </a:t>
            </a:r>
            <a:r>
              <a:rPr lang="de-AT" err="1"/>
              <a:t>the</a:t>
            </a:r>
            <a:r>
              <a:rPr lang="de-AT"/>
              <a:t> last </a:t>
            </a:r>
            <a:r>
              <a:rPr lang="de-AT" err="1"/>
              <a:t>two</a:t>
            </a:r>
            <a:r>
              <a:rPr lang="de-AT"/>
              <a:t> </a:t>
            </a:r>
            <a:r>
              <a:rPr lang="de-AT" err="1"/>
              <a:t>days</a:t>
            </a:r>
            <a:r>
              <a:rPr lang="de-AT"/>
              <a:t>.</a:t>
            </a:r>
            <a:endParaRPr lang="en-US"/>
          </a:p>
          <a:p>
            <a:pPr marL="0" indent="0">
              <a:buNone/>
            </a:pPr>
            <a:endParaRPr lang="en-US"/>
          </a:p>
          <a:p>
            <a:pPr marL="0" indent="0">
              <a:buNone/>
            </a:pPr>
            <a:r>
              <a:rPr lang="en-US"/>
              <a:t>Allocated time: 10 min</a:t>
            </a:r>
          </a:p>
          <a:p>
            <a:pPr marL="0" indent="0">
              <a:buNone/>
            </a:pPr>
            <a:endParaRPr lang="en-US"/>
          </a:p>
          <a:p>
            <a:pPr marL="0" indent="0">
              <a:buNone/>
            </a:pPr>
            <a:r>
              <a:rPr lang="en-US">
                <a:ea typeface="+mn-lt"/>
                <a:cs typeface="+mn-lt"/>
              </a:rPr>
              <a:t>If you would like to receive feedback on your DMP, please either schedule a meeting with one of us or upload your completed DMP to Moodle (till October 31).</a:t>
            </a:r>
            <a:endParaRPr lang="de-AT"/>
          </a:p>
        </p:txBody>
      </p:sp>
      <p:sp>
        <p:nvSpPr>
          <p:cNvPr id="3" name="Datumsplatzhalter 2">
            <a:extLst>
              <a:ext uri="{FF2B5EF4-FFF2-40B4-BE49-F238E27FC236}">
                <a16:creationId xmlns:a16="http://schemas.microsoft.com/office/drawing/2014/main" id="{7A61EC58-F10A-2206-3141-6346B51756C0}"/>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47930A9B-437F-A322-9D64-934BA611B57A}"/>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BDDB07BA-32B7-6B94-7465-9B911E19B48D}"/>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42</a:t>
            </a:fld>
            <a:endParaRPr lang="de-DE" noProof="0">
              <a:solidFill>
                <a:prstClr val="black">
                  <a:tint val="75000"/>
                </a:prstClr>
              </a:solidFill>
            </a:endParaRPr>
          </a:p>
        </p:txBody>
      </p:sp>
    </p:spTree>
    <p:extLst>
      <p:ext uri="{BB962C8B-B14F-4D97-AF65-F5344CB8AC3E}">
        <p14:creationId xmlns:p14="http://schemas.microsoft.com/office/powerpoint/2010/main" val="2783519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7C18C5F-BCC1-BDF9-6A76-F99AF5AB1E63}"/>
              </a:ext>
            </a:extLst>
          </p:cNvPr>
          <p:cNvSpPr>
            <a:spLocks noGrp="1"/>
          </p:cNvSpPr>
          <p:nvPr>
            <p:ph type="title"/>
          </p:nvPr>
        </p:nvSpPr>
        <p:spPr/>
        <p:txBody>
          <a:bodyPr/>
          <a:lstStyle/>
          <a:p>
            <a:r>
              <a:rPr lang="de-AT" err="1"/>
              <a:t>Ethical</a:t>
            </a:r>
            <a:r>
              <a:rPr lang="de-AT"/>
              <a:t> and Legal </a:t>
            </a:r>
            <a:r>
              <a:rPr lang="de-AT" err="1"/>
              <a:t>Aspects</a:t>
            </a:r>
            <a:r>
              <a:rPr lang="de-AT"/>
              <a:t> </a:t>
            </a:r>
            <a:r>
              <a:rPr lang="de-AT" err="1"/>
              <a:t>of</a:t>
            </a:r>
            <a:r>
              <a:rPr lang="de-AT"/>
              <a:t> RDM</a:t>
            </a:r>
          </a:p>
        </p:txBody>
      </p:sp>
      <p:sp>
        <p:nvSpPr>
          <p:cNvPr id="8" name="Textplatzhalter 7">
            <a:extLst>
              <a:ext uri="{FF2B5EF4-FFF2-40B4-BE49-F238E27FC236}">
                <a16:creationId xmlns:a16="http://schemas.microsoft.com/office/drawing/2014/main" id="{194F3D07-019D-EF08-23A8-35FDA15F4380}"/>
              </a:ext>
            </a:extLst>
          </p:cNvPr>
          <p:cNvSpPr>
            <a:spLocks noGrp="1"/>
          </p:cNvSpPr>
          <p:nvPr>
            <p:ph type="body" idx="1"/>
          </p:nvPr>
        </p:nvSpPr>
        <p:spPr/>
        <p:txBody>
          <a:bodyPr/>
          <a:lstStyle/>
          <a:p>
            <a:endParaRPr lang="de-AT"/>
          </a:p>
        </p:txBody>
      </p:sp>
    </p:spTree>
    <p:extLst>
      <p:ext uri="{BB962C8B-B14F-4D97-AF65-F5344CB8AC3E}">
        <p14:creationId xmlns:p14="http://schemas.microsoft.com/office/powerpoint/2010/main" val="815065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4EBB6B4-0ACA-2F1B-B4BA-960DBA51E02F}"/>
              </a:ext>
            </a:extLst>
          </p:cNvPr>
          <p:cNvSpPr>
            <a:spLocks noGrp="1"/>
          </p:cNvSpPr>
          <p:nvPr>
            <p:ph type="title"/>
          </p:nvPr>
        </p:nvSpPr>
        <p:spPr/>
        <p:txBody>
          <a:bodyPr/>
          <a:lstStyle/>
          <a:p>
            <a:r>
              <a:rPr lang="de-AT"/>
              <a:t>Research </a:t>
            </a:r>
            <a:r>
              <a:rPr lang="de-AT" err="1"/>
              <a:t>Ethics</a:t>
            </a:r>
            <a:r>
              <a:rPr lang="de-AT"/>
              <a:t> and Research Integrity</a:t>
            </a:r>
          </a:p>
        </p:txBody>
      </p:sp>
      <p:sp>
        <p:nvSpPr>
          <p:cNvPr id="5" name="Inhaltsplatzhalter 4">
            <a:extLst>
              <a:ext uri="{FF2B5EF4-FFF2-40B4-BE49-F238E27FC236}">
                <a16:creationId xmlns:a16="http://schemas.microsoft.com/office/drawing/2014/main" id="{3E404279-DB59-4EC4-5DEC-E7C4D2A2973B}"/>
              </a:ext>
            </a:extLst>
          </p:cNvPr>
          <p:cNvSpPr>
            <a:spLocks noGrp="1"/>
          </p:cNvSpPr>
          <p:nvPr>
            <p:ph idx="1"/>
          </p:nvPr>
        </p:nvSpPr>
        <p:spPr/>
        <p:txBody>
          <a:bodyPr/>
          <a:lstStyle/>
          <a:p>
            <a:r>
              <a:rPr lang="de-AT" b="1" err="1"/>
              <a:t>Responsible</a:t>
            </a:r>
            <a:r>
              <a:rPr lang="de-AT" b="1"/>
              <a:t> Research and Innovation </a:t>
            </a:r>
            <a:r>
              <a:rPr lang="en-US"/>
              <a:t>is defined as “an approach that anticipates and assesses potential implications and societal expectations with regard to research and innovation, with the aim to foster the design of inclusive and sustainable research and innovation.” (European Commission)</a:t>
            </a:r>
          </a:p>
          <a:p>
            <a:r>
              <a:rPr lang="en-US" b="1"/>
              <a:t>Research Integrity </a:t>
            </a:r>
            <a:r>
              <a:rPr lang="en-US"/>
              <a:t>refers to an “active adherence to the ethical principles and professional standards essential for the responsible practice of research” (</a:t>
            </a:r>
            <a:r>
              <a:rPr lang="en-US" err="1"/>
              <a:t>Korenmann</a:t>
            </a:r>
            <a:r>
              <a:rPr lang="en-US"/>
              <a:t> 2006).</a:t>
            </a:r>
            <a:endParaRPr lang="de-AT" u="sng"/>
          </a:p>
        </p:txBody>
      </p:sp>
      <p:sp>
        <p:nvSpPr>
          <p:cNvPr id="6" name="Datumsplatzhalter 5">
            <a:extLst>
              <a:ext uri="{FF2B5EF4-FFF2-40B4-BE49-F238E27FC236}">
                <a16:creationId xmlns:a16="http://schemas.microsoft.com/office/drawing/2014/main" id="{0F68925B-5A75-5D68-CD77-422834955888}"/>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7" name="Fußzeilenplatzhalter 6">
            <a:extLst>
              <a:ext uri="{FF2B5EF4-FFF2-40B4-BE49-F238E27FC236}">
                <a16:creationId xmlns:a16="http://schemas.microsoft.com/office/drawing/2014/main" id="{648A3967-97B8-3B45-527A-B0E62E4064FF}"/>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8" name="Foliennummernplatzhalter 7">
            <a:extLst>
              <a:ext uri="{FF2B5EF4-FFF2-40B4-BE49-F238E27FC236}">
                <a16:creationId xmlns:a16="http://schemas.microsoft.com/office/drawing/2014/main" id="{049F49E1-93E1-BDCD-3D81-23C59D2D7FC8}"/>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44</a:t>
            </a:fld>
            <a:endParaRPr lang="de-DE" noProof="0">
              <a:solidFill>
                <a:prstClr val="black">
                  <a:tint val="75000"/>
                </a:prstClr>
              </a:solidFill>
            </a:endParaRPr>
          </a:p>
        </p:txBody>
      </p:sp>
    </p:spTree>
    <p:extLst>
      <p:ext uri="{BB962C8B-B14F-4D97-AF65-F5344CB8AC3E}">
        <p14:creationId xmlns:p14="http://schemas.microsoft.com/office/powerpoint/2010/main" val="85696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A58BD-CE87-255B-4F39-3D0202E2BBAA}"/>
              </a:ext>
            </a:extLst>
          </p:cNvPr>
          <p:cNvSpPr>
            <a:spLocks noGrp="1"/>
          </p:cNvSpPr>
          <p:nvPr>
            <p:ph type="title"/>
          </p:nvPr>
        </p:nvSpPr>
        <p:spPr/>
        <p:txBody>
          <a:bodyPr/>
          <a:lstStyle/>
          <a:p>
            <a:r>
              <a:rPr lang="de-AT"/>
              <a:t>Legal </a:t>
            </a:r>
            <a:r>
              <a:rPr lang="de-AT" err="1"/>
              <a:t>Considerations</a:t>
            </a:r>
            <a:endParaRPr lang="de-AT"/>
          </a:p>
        </p:txBody>
      </p:sp>
      <p:sp>
        <p:nvSpPr>
          <p:cNvPr id="3" name="Datumsplatzhalter 2">
            <a:extLst>
              <a:ext uri="{FF2B5EF4-FFF2-40B4-BE49-F238E27FC236}">
                <a16:creationId xmlns:a16="http://schemas.microsoft.com/office/drawing/2014/main" id="{E9788895-CEE7-4A8A-02BE-409C8B81D3A4}"/>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77316C8F-AC5D-5806-AD7D-9C4B91D39612}"/>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E40E5B4E-E4ED-D47C-B8C3-12309A83EC44}"/>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45</a:t>
            </a:fld>
            <a:endParaRPr lang="de-DE" noProof="0">
              <a:solidFill>
                <a:prstClr val="black">
                  <a:tint val="75000"/>
                </a:prstClr>
              </a:solidFill>
            </a:endParaRPr>
          </a:p>
        </p:txBody>
      </p:sp>
      <p:sp>
        <p:nvSpPr>
          <p:cNvPr id="6" name="Inhaltsplatzhalter 5">
            <a:extLst>
              <a:ext uri="{FF2B5EF4-FFF2-40B4-BE49-F238E27FC236}">
                <a16:creationId xmlns:a16="http://schemas.microsoft.com/office/drawing/2014/main" id="{46AF17E7-DEEC-FAA5-48F3-CB7BB864561B}"/>
              </a:ext>
            </a:extLst>
          </p:cNvPr>
          <p:cNvSpPr>
            <a:spLocks noGrp="1"/>
          </p:cNvSpPr>
          <p:nvPr>
            <p:ph idx="1"/>
          </p:nvPr>
        </p:nvSpPr>
        <p:spPr>
          <a:xfrm>
            <a:off x="838200" y="1911096"/>
            <a:ext cx="6865189" cy="3859742"/>
          </a:xfrm>
        </p:spPr>
        <p:txBody>
          <a:bodyPr/>
          <a:lstStyle/>
          <a:p>
            <a:r>
              <a:rPr lang="de-AT"/>
              <a:t>CARE </a:t>
            </a:r>
            <a:r>
              <a:rPr lang="de-AT" err="1"/>
              <a:t>principles</a:t>
            </a:r>
            <a:endParaRPr lang="de-AT"/>
          </a:p>
          <a:p>
            <a:r>
              <a:rPr lang="de-AT"/>
              <a:t>General </a:t>
            </a:r>
            <a:r>
              <a:rPr lang="de-AT" err="1"/>
              <a:t>data</a:t>
            </a:r>
            <a:r>
              <a:rPr lang="de-AT"/>
              <a:t> </a:t>
            </a:r>
            <a:r>
              <a:rPr lang="de-AT" err="1"/>
              <a:t>protection</a:t>
            </a:r>
            <a:r>
              <a:rPr lang="de-AT"/>
              <a:t> </a:t>
            </a:r>
            <a:r>
              <a:rPr lang="de-AT" err="1"/>
              <a:t>regulation</a:t>
            </a:r>
            <a:r>
              <a:rPr lang="de-AT"/>
              <a:t> (GDPR)</a:t>
            </a:r>
          </a:p>
          <a:p>
            <a:r>
              <a:rPr lang="de-AT"/>
              <a:t>Working </a:t>
            </a:r>
            <a:r>
              <a:rPr lang="de-AT" err="1"/>
              <a:t>with</a:t>
            </a:r>
            <a:r>
              <a:rPr lang="de-AT"/>
              <a:t> </a:t>
            </a:r>
            <a:r>
              <a:rPr lang="de-AT" err="1"/>
              <a:t>animals</a:t>
            </a:r>
            <a:endParaRPr lang="de-AT"/>
          </a:p>
          <a:p>
            <a:r>
              <a:rPr lang="de-AT"/>
              <a:t>Nagoya </a:t>
            </a:r>
            <a:r>
              <a:rPr lang="de-AT" err="1"/>
              <a:t>protocol</a:t>
            </a:r>
            <a:endParaRPr lang="de-AT"/>
          </a:p>
          <a:p>
            <a:r>
              <a:rPr lang="de-AT"/>
              <a:t>International </a:t>
            </a:r>
            <a:r>
              <a:rPr lang="de-AT" err="1"/>
              <a:t>transport</a:t>
            </a:r>
            <a:r>
              <a:rPr lang="de-AT"/>
              <a:t> </a:t>
            </a:r>
            <a:r>
              <a:rPr lang="de-AT" err="1"/>
              <a:t>of</a:t>
            </a:r>
            <a:r>
              <a:rPr lang="de-AT"/>
              <a:t> </a:t>
            </a:r>
            <a:r>
              <a:rPr lang="de-AT" err="1"/>
              <a:t>samples</a:t>
            </a:r>
            <a:endParaRPr lang="de-AT"/>
          </a:p>
          <a:p>
            <a:r>
              <a:rPr lang="de-AT"/>
              <a:t>Research </a:t>
            </a:r>
            <a:r>
              <a:rPr lang="de-AT" err="1"/>
              <a:t>using</a:t>
            </a:r>
            <a:r>
              <a:rPr lang="de-AT"/>
              <a:t> private </a:t>
            </a:r>
            <a:r>
              <a:rPr lang="de-AT" err="1"/>
              <a:t>funds</a:t>
            </a:r>
            <a:endParaRPr lang="de-AT"/>
          </a:p>
        </p:txBody>
      </p:sp>
    </p:spTree>
    <p:extLst>
      <p:ext uri="{BB962C8B-B14F-4D97-AF65-F5344CB8AC3E}">
        <p14:creationId xmlns:p14="http://schemas.microsoft.com/office/powerpoint/2010/main" val="149147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D99AD96-775B-8AF6-4C7A-F55384FE6501}"/>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378DA814-D7D5-F835-0C93-4E0A91692188}"/>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B48BF2F5-C5BB-9158-2432-CD3D30034FF3}"/>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46</a:t>
            </a:fld>
            <a:endParaRPr lang="de-DE" noProof="0">
              <a:solidFill>
                <a:prstClr val="black">
                  <a:tint val="75000"/>
                </a:prstClr>
              </a:solidFill>
            </a:endParaRPr>
          </a:p>
        </p:txBody>
      </p:sp>
      <p:sp>
        <p:nvSpPr>
          <p:cNvPr id="7" name="Titel 6">
            <a:extLst>
              <a:ext uri="{FF2B5EF4-FFF2-40B4-BE49-F238E27FC236}">
                <a16:creationId xmlns:a16="http://schemas.microsoft.com/office/drawing/2014/main" id="{081DBC8C-C9B3-FDDE-3348-E130C3310188}"/>
              </a:ext>
            </a:extLst>
          </p:cNvPr>
          <p:cNvSpPr>
            <a:spLocks noGrp="1"/>
          </p:cNvSpPr>
          <p:nvPr>
            <p:ph type="title"/>
          </p:nvPr>
        </p:nvSpPr>
        <p:spPr>
          <a:xfrm>
            <a:off x="1045234" y="2103437"/>
            <a:ext cx="10515600" cy="1325563"/>
          </a:xfrm>
        </p:spPr>
        <p:txBody>
          <a:bodyPr/>
          <a:lstStyle/>
          <a:p>
            <a:pPr algn="ctr"/>
            <a:r>
              <a:rPr lang="de-AT"/>
              <a:t>Questions? </a:t>
            </a:r>
            <a:r>
              <a:rPr lang="de-AT" err="1"/>
              <a:t>Concerns</a:t>
            </a:r>
            <a:r>
              <a:rPr lang="de-AT"/>
              <a:t>? Comments?</a:t>
            </a:r>
          </a:p>
        </p:txBody>
      </p:sp>
    </p:spTree>
    <p:extLst>
      <p:ext uri="{BB962C8B-B14F-4D97-AF65-F5344CB8AC3E}">
        <p14:creationId xmlns:p14="http://schemas.microsoft.com/office/powerpoint/2010/main" val="187218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027264D-9167-F918-B7B1-7D657DA7EBD0}"/>
              </a:ext>
            </a:extLst>
          </p:cNvPr>
          <p:cNvSpPr>
            <a:spLocks noGrp="1"/>
          </p:cNvSpPr>
          <p:nvPr>
            <p:ph type="title"/>
          </p:nvPr>
        </p:nvSpPr>
        <p:spPr/>
        <p:txBody>
          <a:bodyPr/>
          <a:lstStyle/>
          <a:p>
            <a:r>
              <a:rPr lang="de-AT" err="1"/>
              <a:t>Let‘s</a:t>
            </a:r>
            <a:r>
              <a:rPr lang="de-AT"/>
              <a:t> </a:t>
            </a:r>
            <a:r>
              <a:rPr lang="de-AT" err="1"/>
              <a:t>keep</a:t>
            </a:r>
            <a:r>
              <a:rPr lang="de-AT"/>
              <a:t> in </a:t>
            </a:r>
            <a:r>
              <a:rPr lang="de-AT" err="1"/>
              <a:t>touch</a:t>
            </a:r>
            <a:r>
              <a:rPr lang="de-AT"/>
              <a:t>!</a:t>
            </a:r>
          </a:p>
        </p:txBody>
      </p:sp>
      <p:sp>
        <p:nvSpPr>
          <p:cNvPr id="4" name="Datumsplatzhalter 3">
            <a:extLst>
              <a:ext uri="{FF2B5EF4-FFF2-40B4-BE49-F238E27FC236}">
                <a16:creationId xmlns:a16="http://schemas.microsoft.com/office/drawing/2014/main" id="{9C14E029-B1BF-B9F6-D841-84AA19BE8AD5}"/>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5" name="Fußzeilenplatzhalter 4">
            <a:extLst>
              <a:ext uri="{FF2B5EF4-FFF2-40B4-BE49-F238E27FC236}">
                <a16:creationId xmlns:a16="http://schemas.microsoft.com/office/drawing/2014/main" id="{5174B654-6603-C590-D4C5-F612EA3AEF0E}"/>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6" name="Foliennummernplatzhalter 5">
            <a:extLst>
              <a:ext uri="{FF2B5EF4-FFF2-40B4-BE49-F238E27FC236}">
                <a16:creationId xmlns:a16="http://schemas.microsoft.com/office/drawing/2014/main" id="{42559759-ABB7-420A-DC44-FEB58E04266C}"/>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47</a:t>
            </a:fld>
            <a:endParaRPr lang="de-DE" noProof="0">
              <a:solidFill>
                <a:prstClr val="black">
                  <a:tint val="75000"/>
                </a:prstClr>
              </a:solidFill>
            </a:endParaRPr>
          </a:p>
        </p:txBody>
      </p:sp>
      <p:sp>
        <p:nvSpPr>
          <p:cNvPr id="8" name="Inhaltsplatzhalter 7">
            <a:extLst>
              <a:ext uri="{FF2B5EF4-FFF2-40B4-BE49-F238E27FC236}">
                <a16:creationId xmlns:a16="http://schemas.microsoft.com/office/drawing/2014/main" id="{15C0F367-ABAF-B1DE-CA58-FFD805C6C839}"/>
              </a:ext>
            </a:extLst>
          </p:cNvPr>
          <p:cNvSpPr>
            <a:spLocks noGrp="1"/>
          </p:cNvSpPr>
          <p:nvPr>
            <p:ph idx="1"/>
          </p:nvPr>
        </p:nvSpPr>
        <p:spPr/>
        <p:txBody>
          <a:bodyPr/>
          <a:lstStyle/>
          <a:p>
            <a:r>
              <a:rPr lang="de-AT">
                <a:hlinkClick r:id="rId2"/>
              </a:rPr>
              <a:t>emily.jean.kate@univie.ac.at</a:t>
            </a:r>
            <a:endParaRPr lang="de-AT"/>
          </a:p>
          <a:p>
            <a:r>
              <a:rPr lang="de-AT">
                <a:hlinkClick r:id="rId3"/>
              </a:rPr>
              <a:t>michael.feichtinger@univie.ac.at</a:t>
            </a:r>
            <a:endParaRPr lang="de-AT"/>
          </a:p>
          <a:p>
            <a:r>
              <a:rPr lang="de-AT">
                <a:hlinkClick r:id="rId4"/>
              </a:rPr>
              <a:t>rdm@univie.ac.at</a:t>
            </a:r>
            <a:endParaRPr lang="de-AT"/>
          </a:p>
          <a:p>
            <a:endParaRPr lang="de-AT"/>
          </a:p>
        </p:txBody>
      </p:sp>
    </p:spTree>
    <p:extLst>
      <p:ext uri="{BB962C8B-B14F-4D97-AF65-F5344CB8AC3E}">
        <p14:creationId xmlns:p14="http://schemas.microsoft.com/office/powerpoint/2010/main" val="1362444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7FEA-2542-F2FC-11FC-71F005CDFA2F}"/>
              </a:ext>
            </a:extLst>
          </p:cNvPr>
          <p:cNvSpPr>
            <a:spLocks noGrp="1"/>
          </p:cNvSpPr>
          <p:nvPr>
            <p:ph type="title"/>
          </p:nvPr>
        </p:nvSpPr>
        <p:spPr/>
        <p:txBody>
          <a:bodyPr/>
          <a:lstStyle/>
          <a:p>
            <a:r>
              <a:rPr lang="en-US"/>
              <a:t>RDM Games and Activities </a:t>
            </a:r>
          </a:p>
        </p:txBody>
      </p:sp>
      <p:sp>
        <p:nvSpPr>
          <p:cNvPr id="3" name="Date Placeholder 2">
            <a:extLst>
              <a:ext uri="{FF2B5EF4-FFF2-40B4-BE49-F238E27FC236}">
                <a16:creationId xmlns:a16="http://schemas.microsoft.com/office/drawing/2014/main" id="{F01EB103-B616-DC48-AE21-BE3C6EA3C3E4}"/>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ooter Placeholder 3">
            <a:extLst>
              <a:ext uri="{FF2B5EF4-FFF2-40B4-BE49-F238E27FC236}">
                <a16:creationId xmlns:a16="http://schemas.microsoft.com/office/drawing/2014/main" id="{D8FAAB9E-CCF1-ABCA-7B7D-3AE143148D4D}"/>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Slide Number Placeholder 4">
            <a:extLst>
              <a:ext uri="{FF2B5EF4-FFF2-40B4-BE49-F238E27FC236}">
                <a16:creationId xmlns:a16="http://schemas.microsoft.com/office/drawing/2014/main" id="{F1BA3ACB-6A8A-FF1C-4F6D-A388AE542C0D}"/>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48</a:t>
            </a:fld>
            <a:endParaRPr lang="de-DE" noProof="0">
              <a:solidFill>
                <a:prstClr val="black">
                  <a:tint val="75000"/>
                </a:prstClr>
              </a:solidFill>
            </a:endParaRPr>
          </a:p>
        </p:txBody>
      </p:sp>
      <p:sp>
        <p:nvSpPr>
          <p:cNvPr id="6" name="Content Placeholder 5">
            <a:extLst>
              <a:ext uri="{FF2B5EF4-FFF2-40B4-BE49-F238E27FC236}">
                <a16:creationId xmlns:a16="http://schemas.microsoft.com/office/drawing/2014/main" id="{CDDF5637-5335-9A60-7E10-31B7883270FB}"/>
              </a:ext>
            </a:extLst>
          </p:cNvPr>
          <p:cNvSpPr>
            <a:spLocks noGrp="1"/>
          </p:cNvSpPr>
          <p:nvPr>
            <p:ph idx="1"/>
          </p:nvPr>
        </p:nvSpPr>
        <p:spPr/>
        <p:txBody>
          <a:bodyPr vert="horz" lIns="91440" tIns="45720" rIns="91440" bIns="45720" rtlCol="0" anchor="t">
            <a:normAutofit lnSpcReduction="10000"/>
          </a:bodyPr>
          <a:lstStyle/>
          <a:p>
            <a:r>
              <a:rPr lang="en-US">
                <a:ea typeface="+mn-lt"/>
                <a:cs typeface="+mn-lt"/>
                <a:hlinkClick r:id="rId2"/>
              </a:rPr>
              <a:t>https://community.data.4tu.nl/reprojuice/</a:t>
            </a:r>
            <a:endParaRPr lang="en-US">
              <a:ea typeface="+mn-lt"/>
              <a:cs typeface="+mn-lt"/>
            </a:endParaRPr>
          </a:p>
          <a:p>
            <a:r>
              <a:rPr lang="en-US">
                <a:ea typeface="+mn-lt"/>
                <a:cs typeface="+mn-lt"/>
                <a:hlinkClick r:id="rId3"/>
              </a:rPr>
              <a:t>https://rdm-games.gitlab.io/rdm-adventure/</a:t>
            </a:r>
            <a:endParaRPr lang="en-US"/>
          </a:p>
          <a:p>
            <a:r>
              <a:rPr lang="en-US">
                <a:ea typeface="+mn-lt"/>
                <a:cs typeface="+mn-lt"/>
                <a:hlinkClick r:id="rId4"/>
              </a:rPr>
              <a:t>https://vu.nl/en/about-vu/more-about/data-horror-stories</a:t>
            </a:r>
            <a:endParaRPr lang="en-US"/>
          </a:p>
          <a:p>
            <a:endParaRPr lang="en-US"/>
          </a:p>
          <a:p>
            <a:r>
              <a:rPr lang="en-US">
                <a:ea typeface="+mn-lt"/>
                <a:cs typeface="+mn-lt"/>
                <a:hlinkClick r:id="rId5"/>
              </a:rPr>
              <a:t>https://www.eur.nl/en/about-eur/policy-and-regulations/integrity/research-integrity/dilemma-game</a:t>
            </a:r>
            <a:endParaRPr lang="en-US"/>
          </a:p>
          <a:p>
            <a:endParaRPr lang="en-US"/>
          </a:p>
          <a:p>
            <a:r>
              <a:rPr lang="en-US">
                <a:ea typeface="+mn-lt"/>
                <a:cs typeface="+mn-lt"/>
                <a:hlinkClick r:id="rId6"/>
              </a:rPr>
              <a:t>https://dilemmagame.eur.nl/ui/</a:t>
            </a:r>
          </a:p>
          <a:p>
            <a:endParaRPr lang="en-US"/>
          </a:p>
          <a:p>
            <a:endParaRPr lang="en-US"/>
          </a:p>
        </p:txBody>
      </p:sp>
    </p:spTree>
    <p:extLst>
      <p:ext uri="{BB962C8B-B14F-4D97-AF65-F5344CB8AC3E}">
        <p14:creationId xmlns:p14="http://schemas.microsoft.com/office/powerpoint/2010/main" val="295525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a:extLst>
              <a:ext uri="{FF2B5EF4-FFF2-40B4-BE49-F238E27FC236}">
                <a16:creationId xmlns:a16="http://schemas.microsoft.com/office/drawing/2014/main" id="{D51191F8-2D72-29A5-5E67-D54E1F2AB7AB}"/>
              </a:ext>
            </a:extLst>
          </p:cNvPr>
          <p:cNvGraphicFramePr>
            <a:graphicFrameLocks noChangeAspect="1"/>
          </p:cNvGraphicFramePr>
          <p:nvPr>
            <p:extLst>
              <p:ext uri="{D42A27DB-BD31-4B8C-83A1-F6EECF244321}">
                <p14:modId xmlns:p14="http://schemas.microsoft.com/office/powerpoint/2010/main" val="143546957"/>
              </p:ext>
            </p:extLst>
          </p:nvPr>
        </p:nvGraphicFramePr>
        <p:xfrm>
          <a:off x="1736428" y="247850"/>
          <a:ext cx="9003457" cy="6362300"/>
        </p:xfrm>
        <a:graphic>
          <a:graphicData uri="http://schemas.openxmlformats.org/presentationml/2006/ole">
            <mc:AlternateContent xmlns:mc="http://schemas.openxmlformats.org/markup-compatibility/2006">
              <mc:Choice xmlns:v="urn:schemas-microsoft-com:vml" Requires="v">
                <p:oleObj name="Acrobat Document" r:id="rId2" imgW="8019808" imgH="5667341" progId="Acrobat.Document.DC">
                  <p:embed/>
                </p:oleObj>
              </mc:Choice>
              <mc:Fallback>
                <p:oleObj name="Acrobat Document" r:id="rId2" imgW="8019808" imgH="5667341" progId="Acrobat.Document.DC">
                  <p:embed/>
                  <p:pic>
                    <p:nvPicPr>
                      <p:cNvPr id="4" name="Objekt 3">
                        <a:extLst>
                          <a:ext uri="{FF2B5EF4-FFF2-40B4-BE49-F238E27FC236}">
                            <a16:creationId xmlns:a16="http://schemas.microsoft.com/office/drawing/2014/main" id="{D51191F8-2D72-29A5-5E67-D54E1F2AB7AB}"/>
                          </a:ext>
                        </a:extLst>
                      </p:cNvPr>
                      <p:cNvPicPr/>
                      <p:nvPr/>
                    </p:nvPicPr>
                    <p:blipFill>
                      <a:blip r:embed="rId3"/>
                      <a:stretch>
                        <a:fillRect/>
                      </a:stretch>
                    </p:blipFill>
                    <p:spPr>
                      <a:xfrm>
                        <a:off x="1736428" y="247850"/>
                        <a:ext cx="9003457" cy="6362300"/>
                      </a:xfrm>
                      <a:prstGeom prst="rect">
                        <a:avLst/>
                      </a:prstGeom>
                    </p:spPr>
                  </p:pic>
                </p:oleObj>
              </mc:Fallback>
            </mc:AlternateContent>
          </a:graphicData>
        </a:graphic>
      </p:graphicFrame>
      <p:sp>
        <p:nvSpPr>
          <p:cNvPr id="5" name="Datumsplatzhalter 4">
            <a:extLst>
              <a:ext uri="{FF2B5EF4-FFF2-40B4-BE49-F238E27FC236}">
                <a16:creationId xmlns:a16="http://schemas.microsoft.com/office/drawing/2014/main" id="{34B08D18-53BA-A0B7-969F-FB157157CBBD}"/>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6" name="Fußzeilenplatzhalter 5">
            <a:extLst>
              <a:ext uri="{FF2B5EF4-FFF2-40B4-BE49-F238E27FC236}">
                <a16:creationId xmlns:a16="http://schemas.microsoft.com/office/drawing/2014/main" id="{AF71FD6E-7AE2-3436-F853-55ED5CE64314}"/>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7" name="Foliennummernplatzhalter 6">
            <a:extLst>
              <a:ext uri="{FF2B5EF4-FFF2-40B4-BE49-F238E27FC236}">
                <a16:creationId xmlns:a16="http://schemas.microsoft.com/office/drawing/2014/main" id="{9ECBEC2B-3B2D-200A-9124-F49ABF742A4D}"/>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5</a:t>
            </a:fld>
            <a:endParaRPr lang="de-DE" noProof="0">
              <a:solidFill>
                <a:prstClr val="black">
                  <a:tint val="75000"/>
                </a:prstClr>
              </a:solidFill>
            </a:endParaRPr>
          </a:p>
        </p:txBody>
      </p:sp>
    </p:spTree>
    <p:extLst>
      <p:ext uri="{BB962C8B-B14F-4D97-AF65-F5344CB8AC3E}">
        <p14:creationId xmlns:p14="http://schemas.microsoft.com/office/powerpoint/2010/main" val="1649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DC9A4587-DD03-9709-2953-E1CA0F7C9BDD}"/>
              </a:ext>
            </a:extLst>
          </p:cNvPr>
          <p:cNvSpPr>
            <a:spLocks noGrp="1"/>
          </p:cNvSpPr>
          <p:nvPr>
            <p:ph type="title"/>
          </p:nvPr>
        </p:nvSpPr>
        <p:spPr/>
        <p:txBody>
          <a:bodyPr>
            <a:normAutofit fontScale="90000"/>
          </a:bodyPr>
          <a:lstStyle/>
          <a:p>
            <a:r>
              <a:rPr lang="de-AT" err="1"/>
              <a:t>What</a:t>
            </a:r>
            <a:r>
              <a:rPr lang="de-AT"/>
              <a:t> </a:t>
            </a:r>
            <a:r>
              <a:rPr lang="de-AT" err="1"/>
              <a:t>is</a:t>
            </a:r>
            <a:r>
              <a:rPr lang="de-AT"/>
              <a:t> Research Data Management?</a:t>
            </a:r>
          </a:p>
        </p:txBody>
      </p:sp>
      <p:sp>
        <p:nvSpPr>
          <p:cNvPr id="6" name="Textplatzhalter 5">
            <a:extLst>
              <a:ext uri="{FF2B5EF4-FFF2-40B4-BE49-F238E27FC236}">
                <a16:creationId xmlns:a16="http://schemas.microsoft.com/office/drawing/2014/main" id="{67E3B252-F5EB-5DD0-4A55-7BA34A0A71A6}"/>
              </a:ext>
            </a:extLst>
          </p:cNvPr>
          <p:cNvSpPr>
            <a:spLocks noGrp="1"/>
          </p:cNvSpPr>
          <p:nvPr>
            <p:ph type="body" idx="1"/>
          </p:nvPr>
        </p:nvSpPr>
        <p:spPr/>
        <p:txBody>
          <a:bodyPr/>
          <a:lstStyle/>
          <a:p>
            <a:r>
              <a:rPr lang="de-AT"/>
              <a:t>Research Data Lifecycle, Fair Data </a:t>
            </a:r>
            <a:r>
              <a:rPr lang="de-AT" err="1"/>
              <a:t>Principles</a:t>
            </a:r>
            <a:r>
              <a:rPr lang="de-AT"/>
              <a:t>, and Open Research</a:t>
            </a:r>
          </a:p>
        </p:txBody>
      </p:sp>
    </p:spTree>
    <p:extLst>
      <p:ext uri="{BB962C8B-B14F-4D97-AF65-F5344CB8AC3E}">
        <p14:creationId xmlns:p14="http://schemas.microsoft.com/office/powerpoint/2010/main" val="260401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A9BED87-3BE0-D037-DE81-D44F109E3F81}"/>
              </a:ext>
            </a:extLst>
          </p:cNvPr>
          <p:cNvSpPr>
            <a:spLocks noGrp="1"/>
          </p:cNvSpPr>
          <p:nvPr>
            <p:ph type="title"/>
          </p:nvPr>
        </p:nvSpPr>
        <p:spPr/>
        <p:txBody>
          <a:bodyPr/>
          <a:lstStyle/>
          <a:p>
            <a:r>
              <a:rPr lang="de-AT" err="1"/>
              <a:t>What</a:t>
            </a:r>
            <a:r>
              <a:rPr lang="de-AT"/>
              <a:t> </a:t>
            </a:r>
            <a:r>
              <a:rPr lang="de-AT" err="1"/>
              <a:t>is</a:t>
            </a:r>
            <a:r>
              <a:rPr lang="de-AT"/>
              <a:t> Research Data?</a:t>
            </a:r>
          </a:p>
        </p:txBody>
      </p:sp>
      <p:sp>
        <p:nvSpPr>
          <p:cNvPr id="7" name="Inhaltsplatzhalter 6">
            <a:extLst>
              <a:ext uri="{FF2B5EF4-FFF2-40B4-BE49-F238E27FC236}">
                <a16:creationId xmlns:a16="http://schemas.microsoft.com/office/drawing/2014/main" id="{78EB8552-A3EF-9AE4-F72A-9D5502B58817}"/>
              </a:ext>
            </a:extLst>
          </p:cNvPr>
          <p:cNvSpPr>
            <a:spLocks noGrp="1"/>
          </p:cNvSpPr>
          <p:nvPr>
            <p:ph idx="1"/>
          </p:nvPr>
        </p:nvSpPr>
        <p:spPr/>
        <p:txBody>
          <a:bodyPr>
            <a:normAutofit/>
          </a:bodyPr>
          <a:lstStyle/>
          <a:p>
            <a:pPr marL="0" indent="0">
              <a:buNone/>
            </a:pPr>
            <a:r>
              <a:rPr lang="en-US" b="1"/>
              <a:t>“Research data </a:t>
            </a:r>
            <a:r>
              <a:rPr lang="en-US"/>
              <a:t>comprise all materials that are created in the course of academic work, including records, source research, experiments, measurements, surveys and interviews, as well as software and code. Research data may take on various different forms: during the lifespan of a research activity, data may exist as gradations from raw data to processed data (and even include negative and inconclusive results).”</a:t>
            </a:r>
          </a:p>
          <a:p>
            <a:pPr marL="0" indent="0">
              <a:buNone/>
            </a:pPr>
            <a:endParaRPr lang="en-US"/>
          </a:p>
          <a:p>
            <a:pPr marL="0" indent="0">
              <a:buNone/>
            </a:pPr>
            <a:r>
              <a:rPr lang="en-US"/>
              <a:t>- </a:t>
            </a:r>
            <a:r>
              <a:rPr lang="en-US">
                <a:solidFill>
                  <a:schemeClr val="bg1">
                    <a:lumMod val="65000"/>
                  </a:schemeClr>
                </a:solidFill>
              </a:rPr>
              <a:t>RDM Policy of the University of Vienna</a:t>
            </a:r>
            <a:endParaRPr lang="de-AT">
              <a:solidFill>
                <a:schemeClr val="bg1">
                  <a:lumMod val="65000"/>
                </a:schemeClr>
              </a:solidFill>
            </a:endParaRPr>
          </a:p>
        </p:txBody>
      </p:sp>
      <p:sp>
        <p:nvSpPr>
          <p:cNvPr id="9" name="Datumsplatzhalter 8">
            <a:extLst>
              <a:ext uri="{FF2B5EF4-FFF2-40B4-BE49-F238E27FC236}">
                <a16:creationId xmlns:a16="http://schemas.microsoft.com/office/drawing/2014/main" id="{B3AD3F58-E6C3-923D-984D-07672285D318}"/>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10" name="Fußzeilenplatzhalter 9">
            <a:extLst>
              <a:ext uri="{FF2B5EF4-FFF2-40B4-BE49-F238E27FC236}">
                <a16:creationId xmlns:a16="http://schemas.microsoft.com/office/drawing/2014/main" id="{A27D166F-F762-40AE-B443-A90C223ED520}"/>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11" name="Foliennummernplatzhalter 10">
            <a:extLst>
              <a:ext uri="{FF2B5EF4-FFF2-40B4-BE49-F238E27FC236}">
                <a16:creationId xmlns:a16="http://schemas.microsoft.com/office/drawing/2014/main" id="{C0D4F53D-C7F3-E360-E175-7AABDC21C4D9}"/>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7</a:t>
            </a:fld>
            <a:endParaRPr lang="de-DE" noProof="0">
              <a:solidFill>
                <a:prstClr val="black">
                  <a:tint val="75000"/>
                </a:prstClr>
              </a:solidFill>
            </a:endParaRPr>
          </a:p>
        </p:txBody>
      </p:sp>
    </p:spTree>
    <p:extLst>
      <p:ext uri="{BB962C8B-B14F-4D97-AF65-F5344CB8AC3E}">
        <p14:creationId xmlns:p14="http://schemas.microsoft.com/office/powerpoint/2010/main" val="189286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7A648C-0A49-744B-9099-2C0610A562EA}"/>
              </a:ext>
            </a:extLst>
          </p:cNvPr>
          <p:cNvSpPr>
            <a:spLocks noGrp="1"/>
          </p:cNvSpPr>
          <p:nvPr>
            <p:ph type="title"/>
          </p:nvPr>
        </p:nvSpPr>
        <p:spPr/>
        <p:txBody>
          <a:bodyPr/>
          <a:lstStyle/>
          <a:p>
            <a:r>
              <a:rPr lang="de-AT" err="1"/>
              <a:t>What</a:t>
            </a:r>
            <a:r>
              <a:rPr lang="de-AT"/>
              <a:t> </a:t>
            </a:r>
            <a:r>
              <a:rPr lang="de-AT" err="1"/>
              <a:t>is</a:t>
            </a:r>
            <a:r>
              <a:rPr lang="de-AT"/>
              <a:t> </a:t>
            </a:r>
            <a:r>
              <a:rPr lang="de-AT" err="1"/>
              <a:t>Metadata</a:t>
            </a:r>
            <a:r>
              <a:rPr lang="de-AT"/>
              <a:t>?</a:t>
            </a:r>
          </a:p>
        </p:txBody>
      </p:sp>
      <p:sp>
        <p:nvSpPr>
          <p:cNvPr id="3" name="Datumsplatzhalter 2">
            <a:extLst>
              <a:ext uri="{FF2B5EF4-FFF2-40B4-BE49-F238E27FC236}">
                <a16:creationId xmlns:a16="http://schemas.microsoft.com/office/drawing/2014/main" id="{D7ACBA49-02DB-BF7E-96D4-CB7732EAECEA}"/>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08846BD4-064A-3053-583B-371492A58FF0}"/>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8679EDEC-9700-960E-A183-82175FE2A1DB}"/>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8</a:t>
            </a:fld>
            <a:endParaRPr lang="de-DE" noProof="0">
              <a:solidFill>
                <a:prstClr val="black">
                  <a:tint val="75000"/>
                </a:prstClr>
              </a:solidFill>
            </a:endParaRPr>
          </a:p>
        </p:txBody>
      </p:sp>
      <p:sp>
        <p:nvSpPr>
          <p:cNvPr id="6" name="Inhaltsplatzhalter 5">
            <a:extLst>
              <a:ext uri="{FF2B5EF4-FFF2-40B4-BE49-F238E27FC236}">
                <a16:creationId xmlns:a16="http://schemas.microsoft.com/office/drawing/2014/main" id="{514A907E-7EE6-8D6F-2FB2-604F66F5DEAA}"/>
              </a:ext>
            </a:extLst>
          </p:cNvPr>
          <p:cNvSpPr>
            <a:spLocks noGrp="1"/>
          </p:cNvSpPr>
          <p:nvPr>
            <p:ph idx="1"/>
          </p:nvPr>
        </p:nvSpPr>
        <p:spPr>
          <a:xfrm>
            <a:off x="838200" y="1911096"/>
            <a:ext cx="4984630" cy="3859742"/>
          </a:xfrm>
        </p:spPr>
        <p:txBody>
          <a:bodyPr/>
          <a:lstStyle/>
          <a:p>
            <a:r>
              <a:rPr lang="de-AT"/>
              <a:t>Data </a:t>
            </a:r>
            <a:r>
              <a:rPr lang="de-AT" err="1"/>
              <a:t>about</a:t>
            </a:r>
            <a:r>
              <a:rPr lang="de-AT"/>
              <a:t> </a:t>
            </a:r>
            <a:r>
              <a:rPr lang="de-AT" err="1"/>
              <a:t>your</a:t>
            </a:r>
            <a:r>
              <a:rPr lang="de-AT"/>
              <a:t> </a:t>
            </a:r>
            <a:r>
              <a:rPr lang="de-AT" err="1"/>
              <a:t>data</a:t>
            </a:r>
            <a:endParaRPr lang="de-AT"/>
          </a:p>
          <a:p>
            <a:r>
              <a:rPr lang="de-AT"/>
              <a:t>Different </a:t>
            </a:r>
            <a:r>
              <a:rPr lang="de-AT" err="1"/>
              <a:t>types</a:t>
            </a:r>
            <a:r>
              <a:rPr lang="de-AT"/>
              <a:t> </a:t>
            </a:r>
            <a:r>
              <a:rPr lang="de-AT" err="1"/>
              <a:t>of</a:t>
            </a:r>
            <a:r>
              <a:rPr lang="de-AT"/>
              <a:t> </a:t>
            </a:r>
            <a:r>
              <a:rPr lang="de-AT" err="1"/>
              <a:t>metadata</a:t>
            </a:r>
            <a:endParaRPr lang="de-AT"/>
          </a:p>
          <a:p>
            <a:pPr lvl="1"/>
            <a:r>
              <a:rPr lang="de-AT"/>
              <a:t>Administrative </a:t>
            </a:r>
            <a:r>
              <a:rPr lang="de-AT" err="1"/>
              <a:t>metadata</a:t>
            </a:r>
            <a:endParaRPr lang="de-AT"/>
          </a:p>
          <a:p>
            <a:pPr lvl="1"/>
            <a:r>
              <a:rPr lang="de-AT" err="1"/>
              <a:t>Structural</a:t>
            </a:r>
            <a:r>
              <a:rPr lang="de-AT"/>
              <a:t> </a:t>
            </a:r>
            <a:r>
              <a:rPr lang="de-AT" err="1"/>
              <a:t>metadata</a:t>
            </a:r>
            <a:endParaRPr lang="de-AT"/>
          </a:p>
          <a:p>
            <a:pPr lvl="1"/>
            <a:r>
              <a:rPr lang="de-AT" err="1"/>
              <a:t>Descriptive</a:t>
            </a:r>
            <a:r>
              <a:rPr lang="de-AT"/>
              <a:t> </a:t>
            </a:r>
            <a:r>
              <a:rPr lang="de-AT" err="1"/>
              <a:t>metadata</a:t>
            </a:r>
            <a:endParaRPr lang="de-AT"/>
          </a:p>
        </p:txBody>
      </p:sp>
    </p:spTree>
    <p:extLst>
      <p:ext uri="{BB962C8B-B14F-4D97-AF65-F5344CB8AC3E}">
        <p14:creationId xmlns:p14="http://schemas.microsoft.com/office/powerpoint/2010/main" val="201772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618DCD-F869-4845-2977-E5B14C29B48D}"/>
              </a:ext>
            </a:extLst>
          </p:cNvPr>
          <p:cNvSpPr>
            <a:spLocks noGrp="1"/>
          </p:cNvSpPr>
          <p:nvPr>
            <p:ph type="title"/>
          </p:nvPr>
        </p:nvSpPr>
        <p:spPr/>
        <p:txBody>
          <a:bodyPr/>
          <a:lstStyle/>
          <a:p>
            <a:r>
              <a:rPr lang="de-AT" err="1"/>
              <a:t>Activity</a:t>
            </a:r>
            <a:r>
              <a:rPr lang="de-AT"/>
              <a:t>: Research Data Life Cycle</a:t>
            </a:r>
          </a:p>
        </p:txBody>
      </p:sp>
      <p:sp>
        <p:nvSpPr>
          <p:cNvPr id="6" name="Inhaltsplatzhalter 5">
            <a:extLst>
              <a:ext uri="{FF2B5EF4-FFF2-40B4-BE49-F238E27FC236}">
                <a16:creationId xmlns:a16="http://schemas.microsoft.com/office/drawing/2014/main" id="{D829AD60-E3CC-8C2F-ED7E-CD3460F45A24}"/>
              </a:ext>
            </a:extLst>
          </p:cNvPr>
          <p:cNvSpPr>
            <a:spLocks noGrp="1"/>
          </p:cNvSpPr>
          <p:nvPr>
            <p:ph idx="1"/>
          </p:nvPr>
        </p:nvSpPr>
        <p:spPr/>
        <p:txBody>
          <a:bodyPr/>
          <a:lstStyle/>
          <a:p>
            <a:pPr marL="0" indent="0">
              <a:buNone/>
            </a:pPr>
            <a:r>
              <a:rPr lang="de-AT" b="1"/>
              <a:t>Group </a:t>
            </a:r>
            <a:r>
              <a:rPr lang="de-AT" b="1" err="1"/>
              <a:t>work</a:t>
            </a:r>
            <a:r>
              <a:rPr lang="de-AT" b="1"/>
              <a:t>:</a:t>
            </a:r>
          </a:p>
          <a:p>
            <a:pPr marL="0" indent="0">
              <a:buNone/>
            </a:pPr>
            <a:r>
              <a:rPr lang="de-AT" err="1"/>
              <a:t>Arrange</a:t>
            </a:r>
            <a:r>
              <a:rPr lang="de-AT"/>
              <a:t> </a:t>
            </a:r>
            <a:r>
              <a:rPr lang="de-AT" err="1"/>
              <a:t>the</a:t>
            </a:r>
            <a:r>
              <a:rPr lang="de-AT"/>
              <a:t> </a:t>
            </a:r>
            <a:r>
              <a:rPr lang="de-AT" err="1"/>
              <a:t>research</a:t>
            </a:r>
            <a:r>
              <a:rPr lang="de-AT"/>
              <a:t> </a:t>
            </a:r>
            <a:r>
              <a:rPr lang="de-AT" err="1"/>
              <a:t>data</a:t>
            </a:r>
            <a:r>
              <a:rPr lang="de-AT"/>
              <a:t> </a:t>
            </a:r>
            <a:r>
              <a:rPr lang="de-AT" err="1"/>
              <a:t>life</a:t>
            </a:r>
            <a:r>
              <a:rPr lang="de-AT"/>
              <a:t> </a:t>
            </a:r>
            <a:r>
              <a:rPr lang="de-AT" err="1"/>
              <a:t>cycle</a:t>
            </a:r>
            <a:r>
              <a:rPr lang="de-AT"/>
              <a:t> </a:t>
            </a:r>
            <a:r>
              <a:rPr lang="de-AT" err="1"/>
              <a:t>cards</a:t>
            </a:r>
            <a:r>
              <a:rPr lang="de-AT"/>
              <a:t> in </a:t>
            </a:r>
            <a:r>
              <a:rPr lang="de-AT" err="1"/>
              <a:t>the</a:t>
            </a:r>
            <a:r>
              <a:rPr lang="de-AT"/>
              <a:t> </a:t>
            </a:r>
            <a:r>
              <a:rPr lang="de-AT" err="1"/>
              <a:t>order</a:t>
            </a:r>
            <a:r>
              <a:rPr lang="de-AT"/>
              <a:t> </a:t>
            </a:r>
            <a:r>
              <a:rPr lang="de-AT" err="1"/>
              <a:t>that</a:t>
            </a:r>
            <a:r>
              <a:rPr lang="de-AT"/>
              <a:t> </a:t>
            </a:r>
            <a:r>
              <a:rPr lang="de-AT" err="1"/>
              <a:t>makes</a:t>
            </a:r>
            <a:r>
              <a:rPr lang="de-AT"/>
              <a:t> </a:t>
            </a:r>
            <a:r>
              <a:rPr lang="de-AT" err="1"/>
              <a:t>most</a:t>
            </a:r>
            <a:r>
              <a:rPr lang="de-AT"/>
              <a:t> sense </a:t>
            </a:r>
            <a:r>
              <a:rPr lang="de-AT" err="1"/>
              <a:t>to</a:t>
            </a:r>
            <a:r>
              <a:rPr lang="de-AT"/>
              <a:t> </a:t>
            </a:r>
            <a:r>
              <a:rPr lang="de-AT" err="1"/>
              <a:t>you</a:t>
            </a:r>
            <a:r>
              <a:rPr lang="de-AT"/>
              <a:t>. </a:t>
            </a:r>
          </a:p>
          <a:p>
            <a:pPr marL="0" indent="0">
              <a:buNone/>
            </a:pPr>
            <a:r>
              <a:rPr lang="de-AT"/>
              <a:t>Add </a:t>
            </a:r>
            <a:r>
              <a:rPr lang="de-AT" err="1"/>
              <a:t>steps</a:t>
            </a:r>
            <a:r>
              <a:rPr lang="de-AT"/>
              <a:t> (blank </a:t>
            </a:r>
            <a:r>
              <a:rPr lang="de-AT" err="1"/>
              <a:t>cards</a:t>
            </a:r>
            <a:r>
              <a:rPr lang="de-AT"/>
              <a:t>) </a:t>
            </a:r>
            <a:r>
              <a:rPr lang="de-AT" err="1"/>
              <a:t>if</a:t>
            </a:r>
            <a:r>
              <a:rPr lang="de-AT"/>
              <a:t> </a:t>
            </a:r>
            <a:r>
              <a:rPr lang="de-AT" err="1"/>
              <a:t>you</a:t>
            </a:r>
            <a:r>
              <a:rPr lang="de-AT"/>
              <a:t> </a:t>
            </a:r>
            <a:r>
              <a:rPr lang="de-AT" err="1"/>
              <a:t>think</a:t>
            </a:r>
            <a:r>
              <a:rPr lang="de-AT"/>
              <a:t> </a:t>
            </a:r>
            <a:r>
              <a:rPr lang="de-AT" err="1"/>
              <a:t>something</a:t>
            </a:r>
            <a:r>
              <a:rPr lang="de-AT"/>
              <a:t> </a:t>
            </a:r>
            <a:r>
              <a:rPr lang="de-AT" err="1"/>
              <a:t>is</a:t>
            </a:r>
            <a:r>
              <a:rPr lang="de-AT"/>
              <a:t> </a:t>
            </a:r>
            <a:r>
              <a:rPr lang="de-AT" err="1"/>
              <a:t>missing</a:t>
            </a:r>
            <a:r>
              <a:rPr lang="de-AT"/>
              <a:t>.</a:t>
            </a:r>
          </a:p>
          <a:p>
            <a:pPr marL="0" indent="0">
              <a:buNone/>
            </a:pPr>
            <a:endParaRPr lang="de-AT"/>
          </a:p>
          <a:p>
            <a:pPr marL="0" indent="0">
              <a:buNone/>
            </a:pPr>
            <a:r>
              <a:rPr lang="de-AT" err="1"/>
              <a:t>Allocated</a:t>
            </a:r>
            <a:r>
              <a:rPr lang="de-AT"/>
              <a:t> time: 5-10 min</a:t>
            </a:r>
          </a:p>
        </p:txBody>
      </p:sp>
      <p:sp>
        <p:nvSpPr>
          <p:cNvPr id="3" name="Datumsplatzhalter 2">
            <a:extLst>
              <a:ext uri="{FF2B5EF4-FFF2-40B4-BE49-F238E27FC236}">
                <a16:creationId xmlns:a16="http://schemas.microsoft.com/office/drawing/2014/main" id="{F6220FAB-7751-FE37-4968-8A6E2A4318B8}"/>
              </a:ext>
            </a:extLst>
          </p:cNvPr>
          <p:cNvSpPr>
            <a:spLocks noGrp="1"/>
          </p:cNvSpPr>
          <p:nvPr>
            <p:ph type="dt" sz="half" idx="10"/>
          </p:nvPr>
        </p:nvSpPr>
        <p:spPr/>
        <p:txBody>
          <a:bodyPr/>
          <a:lstStyle/>
          <a:p>
            <a:pPr rtl="0">
              <a:defRPr/>
            </a:pPr>
            <a:r>
              <a:rPr lang="de-DE" noProof="0">
                <a:solidFill>
                  <a:prstClr val="black">
                    <a:tint val="75000"/>
                  </a:prstClr>
                </a:solidFill>
              </a:rPr>
              <a:t>10.-11.10.2023</a:t>
            </a:r>
          </a:p>
        </p:txBody>
      </p:sp>
      <p:sp>
        <p:nvSpPr>
          <p:cNvPr id="4" name="Fußzeilenplatzhalter 3">
            <a:extLst>
              <a:ext uri="{FF2B5EF4-FFF2-40B4-BE49-F238E27FC236}">
                <a16:creationId xmlns:a16="http://schemas.microsoft.com/office/drawing/2014/main" id="{3C9A295E-039C-C2BB-D781-81DDF9965BB7}"/>
              </a:ext>
            </a:extLst>
          </p:cNvPr>
          <p:cNvSpPr>
            <a:spLocks noGrp="1"/>
          </p:cNvSpPr>
          <p:nvPr>
            <p:ph type="ftr" sz="quarter" idx="11"/>
          </p:nvPr>
        </p:nvSpPr>
        <p:spPr/>
        <p:txBody>
          <a:bodyPr/>
          <a:lstStyle/>
          <a:p>
            <a:pPr rtl="0">
              <a:defRPr/>
            </a:pPr>
            <a:r>
              <a:rPr lang="en-US" noProof="0">
                <a:solidFill>
                  <a:prstClr val="black">
                    <a:tint val="75000"/>
                  </a:prstClr>
                </a:solidFill>
              </a:rPr>
              <a:t>RDM for the Life Sciences</a:t>
            </a:r>
            <a:endParaRPr lang="de-DE" noProof="0">
              <a:solidFill>
                <a:prstClr val="black">
                  <a:tint val="75000"/>
                </a:prstClr>
              </a:solidFill>
            </a:endParaRPr>
          </a:p>
        </p:txBody>
      </p:sp>
      <p:sp>
        <p:nvSpPr>
          <p:cNvPr id="5" name="Foliennummernplatzhalter 4">
            <a:extLst>
              <a:ext uri="{FF2B5EF4-FFF2-40B4-BE49-F238E27FC236}">
                <a16:creationId xmlns:a16="http://schemas.microsoft.com/office/drawing/2014/main" id="{4CA25479-6360-3129-FB04-198DD0B5EA87}"/>
              </a:ext>
            </a:extLst>
          </p:cNvPr>
          <p:cNvSpPr>
            <a:spLocks noGrp="1"/>
          </p:cNvSpPr>
          <p:nvPr>
            <p:ph type="sldNum" sz="quarter" idx="12"/>
          </p:nvPr>
        </p:nvSpPr>
        <p:spPr/>
        <p:txBody>
          <a:bodyPr/>
          <a:lstStyle/>
          <a:p>
            <a:pPr rtl="0">
              <a:defRPr/>
            </a:pPr>
            <a:fld id="{D76B855D-E9CC-4FF8-AD85-6CDC7B89A0DE}" type="slidenum">
              <a:rPr lang="de-DE" noProof="0" smtClean="0">
                <a:solidFill>
                  <a:prstClr val="black">
                    <a:tint val="75000"/>
                  </a:prstClr>
                </a:solidFill>
              </a:rPr>
              <a:pPr rtl="0">
                <a:defRPr/>
              </a:pPr>
              <a:t>9</a:t>
            </a:fld>
            <a:endParaRPr lang="de-DE" noProof="0">
              <a:solidFill>
                <a:prstClr val="black">
                  <a:tint val="75000"/>
                </a:prstClr>
              </a:solidFill>
            </a:endParaRPr>
          </a:p>
        </p:txBody>
      </p:sp>
    </p:spTree>
    <p:extLst>
      <p:ext uri="{BB962C8B-B14F-4D97-AF65-F5344CB8AC3E}">
        <p14:creationId xmlns:p14="http://schemas.microsoft.com/office/powerpoint/2010/main" val="502580099"/>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8169438.tgt.Office_48167068_TF78504181_Win32_OJ107391223.potx" id="{ED437543-EBED-4E2E-8CEE-E2D402718ED1}" vid="{82B4EAC5-61B6-41CC-B133-5165E49BA32B}"/>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EF148-1770-458F-8F5B-C3D0A278AA97}">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8413533D-8C39-401E-8B75-B1AEEEC56B93}">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Formenpräsentation</Template>
  <TotalTime>0</TotalTime>
  <Words>1913</Words>
  <Application>Microsoft Office PowerPoint</Application>
  <PresentationFormat>Breitbild</PresentationFormat>
  <Paragraphs>316</Paragraphs>
  <Slides>48</Slides>
  <Notes>5</Notes>
  <HiddenSlides>1</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48</vt:i4>
      </vt:variant>
    </vt:vector>
  </HeadingPairs>
  <TitlesOfParts>
    <vt:vector size="54" baseType="lpstr">
      <vt:lpstr>Arial</vt:lpstr>
      <vt:lpstr>Avenir Next LT Pro</vt:lpstr>
      <vt:lpstr>Calibri</vt:lpstr>
      <vt:lpstr>Tw Cen MT</vt:lpstr>
      <vt:lpstr>ShapesVTI</vt:lpstr>
      <vt:lpstr>Acrobat Document</vt:lpstr>
      <vt:lpstr>Research Data Management for the Life Sciences</vt:lpstr>
      <vt:lpstr>Workshop Schedule</vt:lpstr>
      <vt:lpstr>Learning Objectives Day 1 </vt:lpstr>
      <vt:lpstr>Get to Know</vt:lpstr>
      <vt:lpstr>PowerPoint-Präsentation</vt:lpstr>
      <vt:lpstr>What is Research Data Management?</vt:lpstr>
      <vt:lpstr>What is Research Data?</vt:lpstr>
      <vt:lpstr>What is Metadata?</vt:lpstr>
      <vt:lpstr>Activity: Research Data Life Cycle</vt:lpstr>
      <vt:lpstr>FAIR Data Principles</vt:lpstr>
      <vt:lpstr>Open Research</vt:lpstr>
      <vt:lpstr>Activity: FAIR and Open Research Cost Benefit Analysis</vt:lpstr>
      <vt:lpstr>Data Management Plans</vt:lpstr>
      <vt:lpstr>What is a DMP?</vt:lpstr>
      <vt:lpstr>Activity: DMP Journal Time</vt:lpstr>
      <vt:lpstr>Organizing your Data</vt:lpstr>
      <vt:lpstr>Data Organization</vt:lpstr>
      <vt:lpstr>Activity: Data Organization Schema for a Research Project</vt:lpstr>
      <vt:lpstr>Storing and Securing your Data</vt:lpstr>
      <vt:lpstr>Best-Practices and Resources</vt:lpstr>
      <vt:lpstr>Questions? Concerns? Comments?</vt:lpstr>
      <vt:lpstr>Research Data Management for the Life Sciences</vt:lpstr>
      <vt:lpstr>Workshop Schedule</vt:lpstr>
      <vt:lpstr>Learning Objectives Day 2 </vt:lpstr>
      <vt:lpstr>Any open questions from yesterday?</vt:lpstr>
      <vt:lpstr>Storing and Securing your Data</vt:lpstr>
      <vt:lpstr>Best-Practices and Resources</vt:lpstr>
      <vt:lpstr>Activity: Storage and Security Decisions</vt:lpstr>
      <vt:lpstr>Documenting and Annotating your Data</vt:lpstr>
      <vt:lpstr>How and Why Document your Data?</vt:lpstr>
      <vt:lpstr>Activity: README Journaling</vt:lpstr>
      <vt:lpstr>Version Control</vt:lpstr>
      <vt:lpstr>Publishing and Archiving your Data</vt:lpstr>
      <vt:lpstr>Why Publish and Preserve your Data?</vt:lpstr>
      <vt:lpstr>How to Publish and Preserve your Data?</vt:lpstr>
      <vt:lpstr>Example: Finding Repositories</vt:lpstr>
      <vt:lpstr>Activity: Finding a Repository for your Data</vt:lpstr>
      <vt:lpstr>Licensing your Data</vt:lpstr>
      <vt:lpstr>Licensing your Data</vt:lpstr>
      <vt:lpstr>Activity: Licensing Scenarios</vt:lpstr>
      <vt:lpstr>Course Evaluation</vt:lpstr>
      <vt:lpstr>Activity: Revisit your DMP</vt:lpstr>
      <vt:lpstr>Ethical and Legal Aspects of RDM</vt:lpstr>
      <vt:lpstr>Research Ethics and Research Integrity</vt:lpstr>
      <vt:lpstr>Legal Considerations</vt:lpstr>
      <vt:lpstr>Questions? Concerns? Comments?</vt:lpstr>
      <vt:lpstr>Let‘s keep in touch!</vt:lpstr>
      <vt:lpstr>RDM Games and Activities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Management for the Life Sciences</dc:title>
  <dc:creator>Michael Feichtinger</dc:creator>
  <cp:lastModifiedBy>Michael Feichtinger</cp:lastModifiedBy>
  <cp:revision>1</cp:revision>
  <dcterms:created xsi:type="dcterms:W3CDTF">2023-06-28T05:12:25Z</dcterms:created>
  <dcterms:modified xsi:type="dcterms:W3CDTF">2024-01-15T10:32:36Z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