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61" r:id="rId2"/>
    <p:sldId id="258" r:id="rId3"/>
    <p:sldId id="262" r:id="rId4"/>
    <p:sldId id="263" r:id="rId5"/>
    <p:sldId id="259" r:id="rId6"/>
    <p:sldId id="260" r:id="rId7"/>
    <p:sldId id="266" r:id="rId8"/>
    <p:sldId id="264" r:id="rId9"/>
    <p:sldId id="256" r:id="rId10"/>
    <p:sldId id="265" r:id="rId1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/>
    <p:restoredTop sz="94665"/>
  </p:normalViewPr>
  <p:slideViewPr>
    <p:cSldViewPr snapToGrid="0">
      <p:cViewPr>
        <p:scale>
          <a:sx n="109" d="100"/>
          <a:sy n="109" d="100"/>
        </p:scale>
        <p:origin x="2936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9F7-E6B6-2A46-95E6-0BED76170AA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B5A1-D8C5-1C4E-B25E-7E79F024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8B5A1-D8C5-1C4E-B25E-7E79F0246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EAB0-E374-734E-B7BC-17175B6E02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76EF3F-0827-9BB2-5C02-58A351FD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48" y="580767"/>
            <a:ext cx="6263903" cy="3471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1E318-DD1E-8260-1726-0326ED36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0" y="4516831"/>
            <a:ext cx="5220844" cy="26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D411B-5793-6814-FFB4-6CE8799804DC}"/>
              </a:ext>
            </a:extLst>
          </p:cNvPr>
          <p:cNvSpPr txBox="1"/>
          <p:nvPr/>
        </p:nvSpPr>
        <p:spPr>
          <a:xfrm>
            <a:off x="519678" y="2475837"/>
            <a:ext cx="5818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-&gt; B Throughput = 7 x 1000 bits / 19 sec = 368.4 bps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648D0-B1D1-A1E3-7F99-49ABDECC734B}"/>
              </a:ext>
            </a:extLst>
          </p:cNvPr>
          <p:cNvSpPr txBox="1"/>
          <p:nvPr/>
        </p:nvSpPr>
        <p:spPr>
          <a:xfrm>
            <a:off x="519678" y="3223660"/>
            <a:ext cx="5805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 -&gt; C Throughput = 7 x 1000 bits / 22 sec = 318.2 bps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5C96E-E40A-58EE-7A71-068134814A8E}"/>
              </a:ext>
            </a:extLst>
          </p:cNvPr>
          <p:cNvSpPr txBox="1"/>
          <p:nvPr/>
        </p:nvSpPr>
        <p:spPr>
          <a:xfrm>
            <a:off x="526090" y="3971483"/>
            <a:ext cx="575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-&gt; C Throughput = 7 x 1000 bits / 24 sec = 292 bps </a:t>
            </a:r>
          </a:p>
        </p:txBody>
      </p:sp>
    </p:spTree>
    <p:extLst>
      <p:ext uri="{BB962C8B-B14F-4D97-AF65-F5344CB8AC3E}">
        <p14:creationId xmlns:p14="http://schemas.microsoft.com/office/powerpoint/2010/main" val="3043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ite Sheet Of Notebook Notebook Sheet In A Lineschool Concept Stock  Illustration - Download Image Now - iStock">
            <a:extLst>
              <a:ext uri="{FF2B5EF4-FFF2-40B4-BE49-F238E27FC236}">
                <a16:creationId xmlns:a16="http://schemas.microsoft.com/office/drawing/2014/main" id="{A039BD3F-BB8E-FF19-20EC-BFC169901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" y="394952"/>
            <a:ext cx="6855885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749AE3-C5AB-E73B-6103-7E264EA3AF44}"/>
              </a:ext>
            </a:extLst>
          </p:cNvPr>
          <p:cNvCxnSpPr>
            <a:cxnSpLocks/>
          </p:cNvCxnSpPr>
          <p:nvPr/>
        </p:nvCxnSpPr>
        <p:spPr>
          <a:xfrm flipH="1">
            <a:off x="504617" y="1170941"/>
            <a:ext cx="3541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62D53F-800B-2ACA-2738-1412E6CC820C}"/>
              </a:ext>
            </a:extLst>
          </p:cNvPr>
          <p:cNvCxnSpPr>
            <a:cxnSpLocks/>
          </p:cNvCxnSpPr>
          <p:nvPr/>
        </p:nvCxnSpPr>
        <p:spPr>
          <a:xfrm>
            <a:off x="504617" y="1170941"/>
            <a:ext cx="0" cy="39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445CB5-6D90-7051-5363-E998015CE5D6}"/>
              </a:ext>
            </a:extLst>
          </p:cNvPr>
          <p:cNvCxnSpPr>
            <a:cxnSpLocks/>
          </p:cNvCxnSpPr>
          <p:nvPr/>
        </p:nvCxnSpPr>
        <p:spPr>
          <a:xfrm>
            <a:off x="2274655" y="1170941"/>
            <a:ext cx="0" cy="3953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42FAAD-1F6F-ECF4-7CB2-138A7F976643}"/>
              </a:ext>
            </a:extLst>
          </p:cNvPr>
          <p:cNvCxnSpPr>
            <a:cxnSpLocks/>
          </p:cNvCxnSpPr>
          <p:nvPr/>
        </p:nvCxnSpPr>
        <p:spPr>
          <a:xfrm>
            <a:off x="4046305" y="1179832"/>
            <a:ext cx="0" cy="3925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12DAE1B-0E18-A7C2-522E-3DA977064AE4}"/>
              </a:ext>
            </a:extLst>
          </p:cNvPr>
          <p:cNvGrpSpPr/>
          <p:nvPr/>
        </p:nvGrpSpPr>
        <p:grpSpPr>
          <a:xfrm>
            <a:off x="504617" y="1183660"/>
            <a:ext cx="1770038" cy="1494323"/>
            <a:chOff x="504617" y="1183660"/>
            <a:chExt cx="1770038" cy="149432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6B325D-3408-DCBD-2E6A-D5BF112B9248}"/>
                </a:ext>
              </a:extLst>
            </p:cNvPr>
            <p:cNvCxnSpPr/>
            <p:nvPr/>
          </p:nvCxnSpPr>
          <p:spPr>
            <a:xfrm>
              <a:off x="504617" y="1183660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1E9F54-E1F0-090A-7F5A-1E093251722B}"/>
                </a:ext>
              </a:extLst>
            </p:cNvPr>
            <p:cNvSpPr txBox="1"/>
            <p:nvPr/>
          </p:nvSpPr>
          <p:spPr>
            <a:xfrm>
              <a:off x="789477" y="1311204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EFD8AE-E8BE-DCBE-16C4-9CFD99F390F1}"/>
                </a:ext>
              </a:extLst>
            </p:cNvPr>
            <p:cNvCxnSpPr/>
            <p:nvPr/>
          </p:nvCxnSpPr>
          <p:spPr>
            <a:xfrm>
              <a:off x="504617" y="1490018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F7465A-0F37-83AE-61E8-DF1E60A33619}"/>
                </a:ext>
              </a:extLst>
            </p:cNvPr>
            <p:cNvSpPr txBox="1"/>
            <p:nvPr/>
          </p:nvSpPr>
          <p:spPr>
            <a:xfrm>
              <a:off x="789477" y="1617562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A751E5-1DD1-9480-B4DB-5CA2F6DC3E13}"/>
                </a:ext>
              </a:extLst>
            </p:cNvPr>
            <p:cNvCxnSpPr/>
            <p:nvPr/>
          </p:nvCxnSpPr>
          <p:spPr>
            <a:xfrm>
              <a:off x="504617" y="1774239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4BC89E-9C20-6A8E-3E4F-47379D5BDD78}"/>
                </a:ext>
              </a:extLst>
            </p:cNvPr>
            <p:cNvSpPr txBox="1"/>
            <p:nvPr/>
          </p:nvSpPr>
          <p:spPr>
            <a:xfrm>
              <a:off x="789477" y="1901783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89EC78-242F-4B95-F608-609058124329}"/>
                </a:ext>
              </a:extLst>
            </p:cNvPr>
            <p:cNvCxnSpPr/>
            <p:nvPr/>
          </p:nvCxnSpPr>
          <p:spPr>
            <a:xfrm>
              <a:off x="504617" y="2080475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B98577-EE7E-F2B0-8A0B-80CEF78EC927}"/>
              </a:ext>
            </a:extLst>
          </p:cNvPr>
          <p:cNvSpPr txBox="1"/>
          <p:nvPr/>
        </p:nvSpPr>
        <p:spPr>
          <a:xfrm>
            <a:off x="45199" y="1051842"/>
            <a:ext cx="416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30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40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50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60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70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80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B159975-7492-6F25-CC5C-68084803E7A3}"/>
              </a:ext>
            </a:extLst>
          </p:cNvPr>
          <p:cNvGrpSpPr/>
          <p:nvPr/>
        </p:nvGrpSpPr>
        <p:grpSpPr>
          <a:xfrm>
            <a:off x="501111" y="2671054"/>
            <a:ext cx="1770038" cy="903744"/>
            <a:chOff x="501111" y="2671054"/>
            <a:chExt cx="1770038" cy="90374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EF4E12-BF96-9A7F-2D8B-42C4B2BD67A9}"/>
                </a:ext>
              </a:extLst>
            </p:cNvPr>
            <p:cNvCxnSpPr/>
            <p:nvPr/>
          </p:nvCxnSpPr>
          <p:spPr>
            <a:xfrm>
              <a:off x="501111" y="2671054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3CF2B6-DDD4-4E2B-AF23-11B5C8CB685B}"/>
                </a:ext>
              </a:extLst>
            </p:cNvPr>
            <p:cNvSpPr txBox="1"/>
            <p:nvPr/>
          </p:nvSpPr>
          <p:spPr>
            <a:xfrm>
              <a:off x="789477" y="2798720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BB7E3C-F2EE-21B8-2D4C-4172554479D2}"/>
                </a:ext>
              </a:extLst>
            </p:cNvPr>
            <p:cNvCxnSpPr/>
            <p:nvPr/>
          </p:nvCxnSpPr>
          <p:spPr>
            <a:xfrm>
              <a:off x="501111" y="2977290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C21DB6-B7C8-1131-023D-1989EB04284A}"/>
              </a:ext>
            </a:extLst>
          </p:cNvPr>
          <p:cNvGrpSpPr/>
          <p:nvPr/>
        </p:nvGrpSpPr>
        <p:grpSpPr>
          <a:xfrm>
            <a:off x="485275" y="2087404"/>
            <a:ext cx="1934130" cy="598184"/>
            <a:chOff x="1917791" y="1372098"/>
            <a:chExt cx="1934130" cy="59818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0D1B37-AD24-47E1-7488-76BBEE21A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791" y="1372098"/>
              <a:ext cx="1781474" cy="59818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EA9667-04E8-715C-B34B-29371B3A9255}"/>
                </a:ext>
              </a:extLst>
            </p:cNvPr>
            <p:cNvSpPr txBox="1"/>
            <p:nvPr/>
          </p:nvSpPr>
          <p:spPr>
            <a:xfrm>
              <a:off x="3039213" y="149464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C4EBEF-B9B3-536F-ED7E-4E99A31B20CB}"/>
              </a:ext>
            </a:extLst>
          </p:cNvPr>
          <p:cNvGrpSpPr/>
          <p:nvPr/>
        </p:nvGrpSpPr>
        <p:grpSpPr>
          <a:xfrm>
            <a:off x="505528" y="2391731"/>
            <a:ext cx="1934130" cy="598184"/>
            <a:chOff x="1917791" y="1372098"/>
            <a:chExt cx="1934130" cy="59818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9FACF-1A19-D01B-DA3A-65FB7FF0E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791" y="1372098"/>
              <a:ext cx="1781474" cy="59818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A173A7-6A43-5AB1-EB20-F855359705FE}"/>
                </a:ext>
              </a:extLst>
            </p:cNvPr>
            <p:cNvSpPr txBox="1"/>
            <p:nvPr/>
          </p:nvSpPr>
          <p:spPr>
            <a:xfrm>
              <a:off x="3039213" y="149464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5ADDB1-46DE-4649-D889-41D395791BEA}"/>
              </a:ext>
            </a:extLst>
          </p:cNvPr>
          <p:cNvGrpSpPr/>
          <p:nvPr/>
        </p:nvGrpSpPr>
        <p:grpSpPr>
          <a:xfrm>
            <a:off x="505528" y="2685947"/>
            <a:ext cx="1934130" cy="598184"/>
            <a:chOff x="1917791" y="1372098"/>
            <a:chExt cx="1934130" cy="59818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84BED3F-2F2D-7555-46D9-F75B4AF76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791" y="1372098"/>
              <a:ext cx="1781474" cy="59818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8EC891-8605-3B7B-0CD2-892268E217FC}"/>
                </a:ext>
              </a:extLst>
            </p:cNvPr>
            <p:cNvSpPr txBox="1"/>
            <p:nvPr/>
          </p:nvSpPr>
          <p:spPr>
            <a:xfrm>
              <a:off x="3039213" y="149464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10AAD6-E6FD-6E45-C12D-DA49814CA43C}"/>
              </a:ext>
            </a:extLst>
          </p:cNvPr>
          <p:cNvGrpSpPr/>
          <p:nvPr/>
        </p:nvGrpSpPr>
        <p:grpSpPr>
          <a:xfrm>
            <a:off x="2255303" y="3583505"/>
            <a:ext cx="1954203" cy="544622"/>
            <a:chOff x="2255303" y="3707330"/>
            <a:chExt cx="1954203" cy="54462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828E52-A9E5-8AAF-1130-E42BA8749B4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91" y="3707330"/>
              <a:ext cx="1758601" cy="132006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531925-1980-6EAC-4822-043013677BA7}"/>
                </a:ext>
              </a:extLst>
            </p:cNvPr>
            <p:cNvSpPr txBox="1"/>
            <p:nvPr/>
          </p:nvSpPr>
          <p:spPr>
            <a:xfrm>
              <a:off x="2392899" y="3740164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17FAE3-2D71-AF2F-4387-4E06F07954D5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91" y="3794613"/>
              <a:ext cx="1758601" cy="126526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3144C9-63CD-E32E-3E46-FC0B6C4180AC}"/>
                </a:ext>
              </a:extLst>
            </p:cNvPr>
            <p:cNvGrpSpPr/>
            <p:nvPr/>
          </p:nvGrpSpPr>
          <p:grpSpPr>
            <a:xfrm>
              <a:off x="2255303" y="3937055"/>
              <a:ext cx="1954203" cy="314897"/>
              <a:chOff x="1897718" y="1601823"/>
              <a:chExt cx="1954203" cy="314897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E62CFB5-B15D-1919-FF8F-3A4C9F366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7718" y="1601823"/>
                <a:ext cx="1790299" cy="157191"/>
              </a:xfrm>
              <a:prstGeom prst="line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DFA6F4-4F9F-2544-4DF8-8004E5C3BE81}"/>
                  </a:ext>
                </a:extLst>
              </p:cNvPr>
              <p:cNvSpPr txBox="1"/>
              <p:nvPr/>
            </p:nvSpPr>
            <p:spPr>
              <a:xfrm>
                <a:off x="3039213" y="1608943"/>
                <a:ext cx="812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ACK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701B83-4DE3-B6CA-15AF-4AF8D059FD2A}"/>
              </a:ext>
            </a:extLst>
          </p:cNvPr>
          <p:cNvGrpSpPr/>
          <p:nvPr/>
        </p:nvGrpSpPr>
        <p:grpSpPr>
          <a:xfrm>
            <a:off x="2245627" y="2097058"/>
            <a:ext cx="1963879" cy="1373410"/>
            <a:chOff x="2245627" y="2097058"/>
            <a:chExt cx="1963879" cy="137341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73F7BAF-1B14-130B-AA36-D4CF45F5C013}"/>
                </a:ext>
              </a:extLst>
            </p:cNvPr>
            <p:cNvGrpSpPr/>
            <p:nvPr/>
          </p:nvGrpSpPr>
          <p:grpSpPr>
            <a:xfrm>
              <a:off x="2245627" y="2097058"/>
              <a:ext cx="1954203" cy="544622"/>
              <a:chOff x="2255303" y="3573980"/>
              <a:chExt cx="1954203" cy="54462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D043579-CEEF-2B42-EFDC-E94C7452E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573980"/>
                <a:ext cx="1758601" cy="13200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3B18A5-47DB-429A-0462-1EF31B03C1D4}"/>
                  </a:ext>
                </a:extLst>
              </p:cNvPr>
              <p:cNvSpPr txBox="1"/>
              <p:nvPr/>
            </p:nvSpPr>
            <p:spPr>
              <a:xfrm>
                <a:off x="2392899" y="3606814"/>
                <a:ext cx="360306" cy="34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-25000" dirty="0"/>
                  <a:t>0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DDE7310-8CEA-3040-AC98-B51367E73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661263"/>
                <a:ext cx="1758601" cy="12652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BA176BA-953F-1C98-7A96-6F90C305B428}"/>
                  </a:ext>
                </a:extLst>
              </p:cNvPr>
              <p:cNvGrpSpPr/>
              <p:nvPr/>
            </p:nvGrpSpPr>
            <p:grpSpPr>
              <a:xfrm>
                <a:off x="2255303" y="3803705"/>
                <a:ext cx="1954203" cy="314897"/>
                <a:chOff x="1897718" y="1468473"/>
                <a:chExt cx="1954203" cy="31489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DF57838-90E9-F7F8-0955-1E478A0C7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97718" y="1468473"/>
                  <a:ext cx="1790299" cy="15719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091832D-2325-BA0F-A053-180CD2B04FCC}"/>
                    </a:ext>
                  </a:extLst>
                </p:cNvPr>
                <p:cNvSpPr txBox="1"/>
                <p:nvPr/>
              </p:nvSpPr>
              <p:spPr>
                <a:xfrm>
                  <a:off x="3039213" y="1475593"/>
                  <a:ext cx="8127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ACK</a:t>
                  </a:r>
                  <a:r>
                    <a:rPr lang="en-US" sz="1400" baseline="-250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0E2631-37C1-D8F1-512D-387C6E6AE6EC}"/>
                </a:ext>
              </a:extLst>
            </p:cNvPr>
            <p:cNvGrpSpPr/>
            <p:nvPr/>
          </p:nvGrpSpPr>
          <p:grpSpPr>
            <a:xfrm>
              <a:off x="2255303" y="2515634"/>
              <a:ext cx="1954203" cy="544622"/>
              <a:chOff x="2255303" y="3573980"/>
              <a:chExt cx="1954203" cy="544622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8B30726-1A68-EADC-5589-2497ABFDF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573980"/>
                <a:ext cx="1758601" cy="13200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70F0522-EB45-C23B-B14C-D2CF68F2243B}"/>
                  </a:ext>
                </a:extLst>
              </p:cNvPr>
              <p:cNvSpPr txBox="1"/>
              <p:nvPr/>
            </p:nvSpPr>
            <p:spPr>
              <a:xfrm>
                <a:off x="2392899" y="3597289"/>
                <a:ext cx="360306" cy="34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-25000" dirty="0"/>
                  <a:t>1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850C903-BB4A-48BB-E255-01B70A19E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661263"/>
                <a:ext cx="1758601" cy="12652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68486FC-C415-D290-C224-A4F92617E97E}"/>
                  </a:ext>
                </a:extLst>
              </p:cNvPr>
              <p:cNvGrpSpPr/>
              <p:nvPr/>
            </p:nvGrpSpPr>
            <p:grpSpPr>
              <a:xfrm>
                <a:off x="2255303" y="3803705"/>
                <a:ext cx="1954203" cy="314897"/>
                <a:chOff x="1897718" y="1468473"/>
                <a:chExt cx="1954203" cy="314897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C4880AA4-7E66-80F5-E088-37CFBBF99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97718" y="1468473"/>
                  <a:ext cx="1790299" cy="15719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3BB2A52-981A-74A3-EFEB-2A58EC86FA63}"/>
                    </a:ext>
                  </a:extLst>
                </p:cNvPr>
                <p:cNvSpPr txBox="1"/>
                <p:nvPr/>
              </p:nvSpPr>
              <p:spPr>
                <a:xfrm>
                  <a:off x="3039213" y="1475593"/>
                  <a:ext cx="8127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ACK</a:t>
                  </a:r>
                  <a:r>
                    <a:rPr lang="en-US" sz="1400" baseline="-25000" dirty="0">
                      <a:solidFill>
                        <a:srgbClr val="C00000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CAB10F0-4404-83D3-4587-E9AD01B32B1C}"/>
                </a:ext>
              </a:extLst>
            </p:cNvPr>
            <p:cNvGrpSpPr/>
            <p:nvPr/>
          </p:nvGrpSpPr>
          <p:grpSpPr>
            <a:xfrm>
              <a:off x="2255303" y="2925846"/>
              <a:ext cx="1954203" cy="544622"/>
              <a:chOff x="2255303" y="3573980"/>
              <a:chExt cx="1954203" cy="544622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5B8BE30-6EFD-EE31-9BE4-FC122A6BF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573980"/>
                <a:ext cx="1758601" cy="13200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A128D80-02FC-DA4D-29F7-1BB5AB095155}"/>
                  </a:ext>
                </a:extLst>
              </p:cNvPr>
              <p:cNvSpPr txBox="1"/>
              <p:nvPr/>
            </p:nvSpPr>
            <p:spPr>
              <a:xfrm>
                <a:off x="2392899" y="3606814"/>
                <a:ext cx="360306" cy="34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-25000" dirty="0"/>
                  <a:t>2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ECB6B08-E975-B95D-4ABD-4287B4324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661263"/>
                <a:ext cx="1758601" cy="12652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FF8525C-0F34-F2C3-588F-9FA774CECDAB}"/>
                  </a:ext>
                </a:extLst>
              </p:cNvPr>
              <p:cNvGrpSpPr/>
              <p:nvPr/>
            </p:nvGrpSpPr>
            <p:grpSpPr>
              <a:xfrm>
                <a:off x="2255303" y="3803705"/>
                <a:ext cx="1954203" cy="314897"/>
                <a:chOff x="1897718" y="1468473"/>
                <a:chExt cx="1954203" cy="314897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FABD549-5770-8491-1407-EA30F6136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97718" y="1468473"/>
                  <a:ext cx="1790299" cy="15719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31A7263-A824-11B5-74B1-7AA1E173BE4D}"/>
                    </a:ext>
                  </a:extLst>
                </p:cNvPr>
                <p:cNvSpPr txBox="1"/>
                <p:nvPr/>
              </p:nvSpPr>
              <p:spPr>
                <a:xfrm>
                  <a:off x="3039213" y="1475593"/>
                  <a:ext cx="8127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ACK</a:t>
                  </a:r>
                  <a:r>
                    <a:rPr lang="en-US" sz="1400" baseline="-25000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</p:grp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019B4C5-328F-DD2E-EC28-98DE56D21B8C}"/>
              </a:ext>
            </a:extLst>
          </p:cNvPr>
          <p:cNvGrpSpPr/>
          <p:nvPr/>
        </p:nvGrpSpPr>
        <p:grpSpPr>
          <a:xfrm>
            <a:off x="511695" y="3122846"/>
            <a:ext cx="1770038" cy="776078"/>
            <a:chOff x="511695" y="3122846"/>
            <a:chExt cx="1770038" cy="77607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1C944CF-5DA3-43D3-1997-3FB9792C90E4}"/>
                </a:ext>
              </a:extLst>
            </p:cNvPr>
            <p:cNvSpPr txBox="1"/>
            <p:nvPr/>
          </p:nvSpPr>
          <p:spPr>
            <a:xfrm>
              <a:off x="800061" y="3122846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8037A15-27A2-8719-A82C-C2C06BAF54AF}"/>
                </a:ext>
              </a:extLst>
            </p:cNvPr>
            <p:cNvCxnSpPr/>
            <p:nvPr/>
          </p:nvCxnSpPr>
          <p:spPr>
            <a:xfrm>
              <a:off x="511695" y="3301416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996256B-1D31-BAA7-1D21-BB82A736F4AE}"/>
              </a:ext>
            </a:extLst>
          </p:cNvPr>
          <p:cNvGrpSpPr/>
          <p:nvPr/>
        </p:nvGrpSpPr>
        <p:grpSpPr>
          <a:xfrm>
            <a:off x="500402" y="3420607"/>
            <a:ext cx="1770038" cy="776078"/>
            <a:chOff x="500402" y="3420607"/>
            <a:chExt cx="1770038" cy="77607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67639DE-E09D-C9C5-7753-DD7585CF78B3}"/>
                </a:ext>
              </a:extLst>
            </p:cNvPr>
            <p:cNvSpPr txBox="1"/>
            <p:nvPr/>
          </p:nvSpPr>
          <p:spPr>
            <a:xfrm>
              <a:off x="788768" y="3420607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5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D90F32E-C969-9FAF-A44F-9C8B30DBE8E7}"/>
                </a:ext>
              </a:extLst>
            </p:cNvPr>
            <p:cNvCxnSpPr/>
            <p:nvPr/>
          </p:nvCxnSpPr>
          <p:spPr>
            <a:xfrm>
              <a:off x="500402" y="3599177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85673D6-C4BF-76BA-ECFD-812DDFC29829}"/>
              </a:ext>
            </a:extLst>
          </p:cNvPr>
          <p:cNvGrpSpPr/>
          <p:nvPr/>
        </p:nvGrpSpPr>
        <p:grpSpPr>
          <a:xfrm>
            <a:off x="2255303" y="2022182"/>
            <a:ext cx="1954203" cy="502263"/>
            <a:chOff x="2255303" y="3654439"/>
            <a:chExt cx="1954203" cy="502263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AB60A60-C83D-E6F0-2B89-7BECB62EC48A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91" y="3707330"/>
              <a:ext cx="1758601" cy="132006"/>
            </a:xfrm>
            <a:prstGeom prst="line">
              <a:avLst/>
            </a:prstGeom>
            <a:ln w="28575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00A82F7-C97E-5E39-6B10-E7C3770A9441}"/>
                </a:ext>
              </a:extLst>
            </p:cNvPr>
            <p:cNvSpPr txBox="1"/>
            <p:nvPr/>
          </p:nvSpPr>
          <p:spPr>
            <a:xfrm>
              <a:off x="2392899" y="3654439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0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F5FF8F2-89D7-3AA4-E48B-81C900A191E0}"/>
                </a:ext>
              </a:extLst>
            </p:cNvPr>
            <p:cNvGrpSpPr/>
            <p:nvPr/>
          </p:nvGrpSpPr>
          <p:grpSpPr>
            <a:xfrm>
              <a:off x="2255303" y="3841805"/>
              <a:ext cx="1954203" cy="314897"/>
              <a:chOff x="1897718" y="1506573"/>
              <a:chExt cx="1954203" cy="314897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09B3C2E-A1A9-8933-D8D8-1FBBC3B6FD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7718" y="1506573"/>
                <a:ext cx="1790299" cy="157191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ot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ADA08EA-742B-2A20-A7CE-FD4C2F4475CE}"/>
                  </a:ext>
                </a:extLst>
              </p:cNvPr>
              <p:cNvSpPr txBox="1"/>
              <p:nvPr/>
            </p:nvSpPr>
            <p:spPr>
              <a:xfrm>
                <a:off x="3039213" y="1513693"/>
                <a:ext cx="812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ACK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8621D2E8-9BCA-E78F-C28E-B8C4071B2A1B}"/>
              </a:ext>
            </a:extLst>
          </p:cNvPr>
          <p:cNvSpPr txBox="1"/>
          <p:nvPr/>
        </p:nvSpPr>
        <p:spPr>
          <a:xfrm>
            <a:off x="2288439" y="162336"/>
            <a:ext cx="1724025" cy="48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38777CC-3652-5C9B-296C-6759E456D92B}"/>
              </a:ext>
            </a:extLst>
          </p:cNvPr>
          <p:cNvSpPr txBox="1"/>
          <p:nvPr/>
        </p:nvSpPr>
        <p:spPr>
          <a:xfrm>
            <a:off x="4863422" y="1129577"/>
            <a:ext cx="226695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 err="1"/>
              <a:t>d</a:t>
            </a:r>
            <a:r>
              <a:rPr lang="en-US" baseline="-25000" dirty="0" err="1"/>
              <a:t>p</a:t>
            </a:r>
            <a:r>
              <a:rPr lang="en-US" dirty="0"/>
              <a:t> (A-B) = 20 msec</a:t>
            </a:r>
          </a:p>
          <a:p>
            <a:pPr>
              <a:spcAft>
                <a:spcPts val="200"/>
              </a:spcAft>
            </a:pPr>
            <a:r>
              <a:rPr lang="en-US" dirty="0"/>
              <a:t>d</a:t>
            </a:r>
            <a:r>
              <a:rPr lang="en-US" baseline="-25000" dirty="0"/>
              <a:t>t</a:t>
            </a:r>
            <a:r>
              <a:rPr lang="en-US" dirty="0"/>
              <a:t> (A-B) = 10 msec</a:t>
            </a:r>
          </a:p>
          <a:p>
            <a:pPr>
              <a:spcAft>
                <a:spcPts val="200"/>
              </a:spcAft>
            </a:pPr>
            <a:endParaRPr lang="en-US" dirty="0"/>
          </a:p>
          <a:p>
            <a:pPr>
              <a:spcAft>
                <a:spcPts val="200"/>
              </a:spcAft>
            </a:pPr>
            <a:r>
              <a:rPr lang="en-US" dirty="0" err="1"/>
              <a:t>d</a:t>
            </a:r>
            <a:r>
              <a:rPr lang="en-US" baseline="-25000" dirty="0" err="1"/>
              <a:t>p</a:t>
            </a:r>
            <a:r>
              <a:rPr lang="en-US" dirty="0"/>
              <a:t> (B-C) = 5 msec</a:t>
            </a:r>
          </a:p>
          <a:p>
            <a:pPr>
              <a:spcAft>
                <a:spcPts val="200"/>
              </a:spcAft>
            </a:pPr>
            <a:r>
              <a:rPr lang="en-US" dirty="0"/>
              <a:t>d</a:t>
            </a:r>
            <a:r>
              <a:rPr lang="en-US" baseline="-25000" dirty="0"/>
              <a:t>t</a:t>
            </a:r>
            <a:r>
              <a:rPr lang="en-US" dirty="0"/>
              <a:t> (B-C) = ?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F13E1F9-F836-9094-6C5B-C8D4CA7BC341}"/>
              </a:ext>
            </a:extLst>
          </p:cNvPr>
          <p:cNvGrpSpPr/>
          <p:nvPr/>
        </p:nvGrpSpPr>
        <p:grpSpPr>
          <a:xfrm>
            <a:off x="2274655" y="3104051"/>
            <a:ext cx="3227946" cy="461665"/>
            <a:chOff x="2274655" y="3104051"/>
            <a:chExt cx="3227946" cy="46166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83A58DB-84C3-4F39-DF28-29BEEC527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4655" y="3287297"/>
              <a:ext cx="2482696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  <a:headEnd type="none"/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C96FA9B-466F-9C78-F384-1BA731DC2228}"/>
                </a:ext>
              </a:extLst>
            </p:cNvPr>
            <p:cNvSpPr txBox="1"/>
            <p:nvPr/>
          </p:nvSpPr>
          <p:spPr>
            <a:xfrm>
              <a:off x="4799450" y="3104051"/>
              <a:ext cx="703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accent6"/>
                  </a:solidFill>
                </a:rPr>
                <a:t>T</a:t>
              </a:r>
              <a:r>
                <a:rPr lang="en-US" sz="2400" b="1" baseline="-25000" dirty="0" err="1">
                  <a:solidFill>
                    <a:schemeClr val="accent6"/>
                  </a:solidFill>
                </a:rPr>
                <a:t>g</a:t>
              </a:r>
              <a:endParaRPr lang="en-US" sz="2400" b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10AEC35-D5F3-5594-6959-2B5F8DB420ED}"/>
              </a:ext>
            </a:extLst>
          </p:cNvPr>
          <p:cNvGrpSpPr/>
          <p:nvPr/>
        </p:nvGrpSpPr>
        <p:grpSpPr>
          <a:xfrm>
            <a:off x="-28348" y="3543675"/>
            <a:ext cx="2316787" cy="461665"/>
            <a:chOff x="-28348" y="3543675"/>
            <a:chExt cx="2316787" cy="461665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534AE1-0315-0AF7-FDEA-A91A870F34BE}"/>
                </a:ext>
              </a:extLst>
            </p:cNvPr>
            <p:cNvCxnSpPr>
              <a:cxnSpLocks/>
            </p:cNvCxnSpPr>
            <p:nvPr/>
          </p:nvCxnSpPr>
          <p:spPr>
            <a:xfrm>
              <a:off x="45199" y="3574798"/>
              <a:ext cx="224324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dash"/>
              <a:headEnd type="none"/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D5AC267-92F1-6B2B-C206-4CE496AB41B6}"/>
                </a:ext>
              </a:extLst>
            </p:cNvPr>
            <p:cNvSpPr txBox="1"/>
            <p:nvPr/>
          </p:nvSpPr>
          <p:spPr>
            <a:xfrm>
              <a:off x="-28348" y="3543675"/>
              <a:ext cx="703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T</a:t>
              </a:r>
              <a:r>
                <a:rPr lang="en-US" sz="2400" b="1" baseline="-25000" dirty="0">
                  <a:solidFill>
                    <a:schemeClr val="accent4"/>
                  </a:solidFill>
                </a:rPr>
                <a:t>y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32A19334-9142-B01B-B505-B46ACB8DE281}"/>
              </a:ext>
            </a:extLst>
          </p:cNvPr>
          <p:cNvSpPr txBox="1"/>
          <p:nvPr/>
        </p:nvSpPr>
        <p:spPr>
          <a:xfrm>
            <a:off x="3115171" y="5658337"/>
            <a:ext cx="135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</a:rPr>
              <a:t>T</a:t>
            </a:r>
            <a:r>
              <a:rPr lang="en-US" sz="2400" b="1" baseline="-25000" dirty="0" err="1">
                <a:solidFill>
                  <a:schemeClr val="accent6"/>
                </a:solidFill>
              </a:rPr>
              <a:t>g</a:t>
            </a:r>
            <a:r>
              <a:rPr lang="en-US" sz="2400" b="1" dirty="0">
                <a:solidFill>
                  <a:schemeClr val="accent6"/>
                </a:solidFill>
              </a:rPr>
              <a:t>  </a:t>
            </a:r>
            <a:r>
              <a:rPr lang="en-US" sz="2400" b="1" dirty="0"/>
              <a:t>&lt;=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T</a:t>
            </a:r>
            <a:r>
              <a:rPr lang="en-US" sz="2400" b="1" baseline="-25000" dirty="0">
                <a:solidFill>
                  <a:schemeClr val="accent4"/>
                </a:solidFill>
              </a:rPr>
              <a:t>y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endParaRPr lang="en-US" sz="2400" b="1" baseline="-25000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95A0E3-2CC4-5D92-FA39-06F5B2A790D3}"/>
              </a:ext>
            </a:extLst>
          </p:cNvPr>
          <p:cNvSpPr txBox="1"/>
          <p:nvPr/>
        </p:nvSpPr>
        <p:spPr>
          <a:xfrm>
            <a:off x="1376012" y="6236310"/>
            <a:ext cx="311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30 + 3 x (10 + d</a:t>
            </a:r>
            <a:r>
              <a:rPr lang="en-US" sz="2400" b="1" baseline="-25000" dirty="0">
                <a:solidFill>
                  <a:schemeClr val="accent6"/>
                </a:solidFill>
              </a:rPr>
              <a:t>t</a:t>
            </a:r>
            <a:r>
              <a:rPr lang="en-US" sz="2400" b="1" dirty="0">
                <a:solidFill>
                  <a:schemeClr val="accent6"/>
                </a:solidFill>
              </a:rPr>
              <a:t>) </a:t>
            </a:r>
            <a:r>
              <a:rPr lang="en-US" sz="2400" b="1" dirty="0"/>
              <a:t>&lt;=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80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endParaRPr lang="en-US" sz="2400" b="1" baseline="-25000" dirty="0">
              <a:solidFill>
                <a:schemeClr val="accent6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E24D961-770F-CC3F-8FD6-737C6301CA24}"/>
              </a:ext>
            </a:extLst>
          </p:cNvPr>
          <p:cNvSpPr txBox="1"/>
          <p:nvPr/>
        </p:nvSpPr>
        <p:spPr>
          <a:xfrm>
            <a:off x="1872054" y="6859622"/>
            <a:ext cx="311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b="1" baseline="-25000" dirty="0"/>
              <a:t>t</a:t>
            </a:r>
            <a:r>
              <a:rPr lang="en-US" sz="2400" b="1" dirty="0"/>
              <a:t> = 1000 / R &lt;= 20 / 3</a:t>
            </a:r>
            <a:endParaRPr lang="en-US" sz="2400" b="1" baseline="-25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89A67EF-0D0B-7CA7-A798-DC9F91A964C3}"/>
              </a:ext>
            </a:extLst>
          </p:cNvPr>
          <p:cNvSpPr txBox="1"/>
          <p:nvPr/>
        </p:nvSpPr>
        <p:spPr>
          <a:xfrm>
            <a:off x="1872054" y="7506013"/>
            <a:ext cx="377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 &gt;= 3000 / 20 = 150 Kbps</a:t>
            </a:r>
            <a:endParaRPr lang="en-US" sz="2400" b="1" baseline="-25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E4D406F-5CC2-E32F-DFE7-0292EF38E971}"/>
              </a:ext>
            </a:extLst>
          </p:cNvPr>
          <p:cNvSpPr txBox="1"/>
          <p:nvPr/>
        </p:nvSpPr>
        <p:spPr>
          <a:xfrm>
            <a:off x="347403" y="795188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47B73DB-A1BE-048F-5A89-63F02B3A4ADC}"/>
              </a:ext>
            </a:extLst>
          </p:cNvPr>
          <p:cNvSpPr txBox="1"/>
          <p:nvPr/>
        </p:nvSpPr>
        <p:spPr>
          <a:xfrm>
            <a:off x="2134993" y="742831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5981037-9C94-C97F-0D74-D21B3A9F9A6F}"/>
              </a:ext>
            </a:extLst>
          </p:cNvPr>
          <p:cNvSpPr txBox="1"/>
          <p:nvPr/>
        </p:nvSpPr>
        <p:spPr>
          <a:xfrm>
            <a:off x="3880707" y="742831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4864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1"/>
      <p:bldP spid="159" grpId="0"/>
      <p:bldP spid="16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ite Sheet Of Notebook Notebook Sheet In A Lineschool Concept Stock  Illustration - Download Image Now - iStock">
            <a:extLst>
              <a:ext uri="{FF2B5EF4-FFF2-40B4-BE49-F238E27FC236}">
                <a16:creationId xmlns:a16="http://schemas.microsoft.com/office/drawing/2014/main" id="{A039BD3F-BB8E-FF19-20EC-BFC169901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" y="394952"/>
            <a:ext cx="6855885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749AE3-C5AB-E73B-6103-7E264EA3AF44}"/>
              </a:ext>
            </a:extLst>
          </p:cNvPr>
          <p:cNvCxnSpPr>
            <a:cxnSpLocks/>
          </p:cNvCxnSpPr>
          <p:nvPr/>
        </p:nvCxnSpPr>
        <p:spPr>
          <a:xfrm flipH="1">
            <a:off x="504617" y="1170941"/>
            <a:ext cx="3541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62D53F-800B-2ACA-2738-1412E6CC820C}"/>
              </a:ext>
            </a:extLst>
          </p:cNvPr>
          <p:cNvCxnSpPr>
            <a:cxnSpLocks/>
          </p:cNvCxnSpPr>
          <p:nvPr/>
        </p:nvCxnSpPr>
        <p:spPr>
          <a:xfrm>
            <a:off x="504617" y="1170941"/>
            <a:ext cx="0" cy="39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445CB5-6D90-7051-5363-E998015CE5D6}"/>
              </a:ext>
            </a:extLst>
          </p:cNvPr>
          <p:cNvCxnSpPr>
            <a:cxnSpLocks/>
          </p:cNvCxnSpPr>
          <p:nvPr/>
        </p:nvCxnSpPr>
        <p:spPr>
          <a:xfrm>
            <a:off x="2274655" y="1170941"/>
            <a:ext cx="0" cy="3953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42FAAD-1F6F-ECF4-7CB2-138A7F976643}"/>
              </a:ext>
            </a:extLst>
          </p:cNvPr>
          <p:cNvCxnSpPr>
            <a:cxnSpLocks/>
          </p:cNvCxnSpPr>
          <p:nvPr/>
        </p:nvCxnSpPr>
        <p:spPr>
          <a:xfrm>
            <a:off x="4046305" y="1179832"/>
            <a:ext cx="0" cy="3925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12DAE1B-0E18-A7C2-522E-3DA977064AE4}"/>
              </a:ext>
            </a:extLst>
          </p:cNvPr>
          <p:cNvGrpSpPr/>
          <p:nvPr/>
        </p:nvGrpSpPr>
        <p:grpSpPr>
          <a:xfrm>
            <a:off x="504617" y="1183660"/>
            <a:ext cx="1770038" cy="1494323"/>
            <a:chOff x="504617" y="1183660"/>
            <a:chExt cx="1770038" cy="149432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6B325D-3408-DCBD-2E6A-D5BF112B9248}"/>
                </a:ext>
              </a:extLst>
            </p:cNvPr>
            <p:cNvCxnSpPr/>
            <p:nvPr/>
          </p:nvCxnSpPr>
          <p:spPr>
            <a:xfrm>
              <a:off x="504617" y="1183660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1E9F54-E1F0-090A-7F5A-1E093251722B}"/>
                </a:ext>
              </a:extLst>
            </p:cNvPr>
            <p:cNvSpPr txBox="1"/>
            <p:nvPr/>
          </p:nvSpPr>
          <p:spPr>
            <a:xfrm>
              <a:off x="789477" y="1311204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EFD8AE-E8BE-DCBE-16C4-9CFD99F390F1}"/>
                </a:ext>
              </a:extLst>
            </p:cNvPr>
            <p:cNvCxnSpPr/>
            <p:nvPr/>
          </p:nvCxnSpPr>
          <p:spPr>
            <a:xfrm>
              <a:off x="504617" y="1490018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F7465A-0F37-83AE-61E8-DF1E60A33619}"/>
                </a:ext>
              </a:extLst>
            </p:cNvPr>
            <p:cNvSpPr txBox="1"/>
            <p:nvPr/>
          </p:nvSpPr>
          <p:spPr>
            <a:xfrm>
              <a:off x="789477" y="1617562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A751E5-1DD1-9480-B4DB-5CA2F6DC3E13}"/>
                </a:ext>
              </a:extLst>
            </p:cNvPr>
            <p:cNvCxnSpPr/>
            <p:nvPr/>
          </p:nvCxnSpPr>
          <p:spPr>
            <a:xfrm>
              <a:off x="504617" y="1774239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4BC89E-9C20-6A8E-3E4F-47379D5BDD78}"/>
                </a:ext>
              </a:extLst>
            </p:cNvPr>
            <p:cNvSpPr txBox="1"/>
            <p:nvPr/>
          </p:nvSpPr>
          <p:spPr>
            <a:xfrm>
              <a:off x="789477" y="1901783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89EC78-242F-4B95-F608-609058124329}"/>
                </a:ext>
              </a:extLst>
            </p:cNvPr>
            <p:cNvCxnSpPr/>
            <p:nvPr/>
          </p:nvCxnSpPr>
          <p:spPr>
            <a:xfrm>
              <a:off x="504617" y="2080475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B98577-EE7E-F2B0-8A0B-80CEF78EC927}"/>
              </a:ext>
            </a:extLst>
          </p:cNvPr>
          <p:cNvSpPr txBox="1"/>
          <p:nvPr/>
        </p:nvSpPr>
        <p:spPr>
          <a:xfrm>
            <a:off x="45199" y="1051842"/>
            <a:ext cx="41633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30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40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50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60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B159975-7492-6F25-CC5C-68084803E7A3}"/>
              </a:ext>
            </a:extLst>
          </p:cNvPr>
          <p:cNvGrpSpPr/>
          <p:nvPr/>
        </p:nvGrpSpPr>
        <p:grpSpPr>
          <a:xfrm>
            <a:off x="501111" y="2671054"/>
            <a:ext cx="1770038" cy="903744"/>
            <a:chOff x="501111" y="2671054"/>
            <a:chExt cx="1770038" cy="90374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EF4E12-BF96-9A7F-2D8B-42C4B2BD67A9}"/>
                </a:ext>
              </a:extLst>
            </p:cNvPr>
            <p:cNvCxnSpPr/>
            <p:nvPr/>
          </p:nvCxnSpPr>
          <p:spPr>
            <a:xfrm>
              <a:off x="501111" y="2671054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3CF2B6-DDD4-4E2B-AF23-11B5C8CB685B}"/>
                </a:ext>
              </a:extLst>
            </p:cNvPr>
            <p:cNvSpPr txBox="1"/>
            <p:nvPr/>
          </p:nvSpPr>
          <p:spPr>
            <a:xfrm>
              <a:off x="789477" y="2798720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BB7E3C-F2EE-21B8-2D4C-4172554479D2}"/>
                </a:ext>
              </a:extLst>
            </p:cNvPr>
            <p:cNvCxnSpPr/>
            <p:nvPr/>
          </p:nvCxnSpPr>
          <p:spPr>
            <a:xfrm>
              <a:off x="501111" y="2977290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C21DB6-B7C8-1131-023D-1989EB04284A}"/>
              </a:ext>
            </a:extLst>
          </p:cNvPr>
          <p:cNvGrpSpPr/>
          <p:nvPr/>
        </p:nvGrpSpPr>
        <p:grpSpPr>
          <a:xfrm>
            <a:off x="485275" y="2087404"/>
            <a:ext cx="1934130" cy="598184"/>
            <a:chOff x="1917791" y="1372098"/>
            <a:chExt cx="1934130" cy="59818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0D1B37-AD24-47E1-7488-76BBEE21A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791" y="1372098"/>
              <a:ext cx="1781474" cy="59818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EA9667-04E8-715C-B34B-29371B3A9255}"/>
                </a:ext>
              </a:extLst>
            </p:cNvPr>
            <p:cNvSpPr txBox="1"/>
            <p:nvPr/>
          </p:nvSpPr>
          <p:spPr>
            <a:xfrm>
              <a:off x="3039213" y="149464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C4EBEF-B9B3-536F-ED7E-4E99A31B20CB}"/>
              </a:ext>
            </a:extLst>
          </p:cNvPr>
          <p:cNvGrpSpPr/>
          <p:nvPr/>
        </p:nvGrpSpPr>
        <p:grpSpPr>
          <a:xfrm>
            <a:off x="505528" y="2391731"/>
            <a:ext cx="1934130" cy="598184"/>
            <a:chOff x="1917791" y="1372098"/>
            <a:chExt cx="1934130" cy="59818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9FACF-1A19-D01B-DA3A-65FB7FF0E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791" y="1372098"/>
              <a:ext cx="1781474" cy="59818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A173A7-6A43-5AB1-EB20-F855359705FE}"/>
                </a:ext>
              </a:extLst>
            </p:cNvPr>
            <p:cNvSpPr txBox="1"/>
            <p:nvPr/>
          </p:nvSpPr>
          <p:spPr>
            <a:xfrm>
              <a:off x="3039213" y="149464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5ADDB1-46DE-4649-D889-41D395791BEA}"/>
              </a:ext>
            </a:extLst>
          </p:cNvPr>
          <p:cNvGrpSpPr/>
          <p:nvPr/>
        </p:nvGrpSpPr>
        <p:grpSpPr>
          <a:xfrm>
            <a:off x="505528" y="2685947"/>
            <a:ext cx="1934130" cy="598184"/>
            <a:chOff x="1917791" y="1372098"/>
            <a:chExt cx="1934130" cy="59818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84BED3F-2F2D-7555-46D9-F75B4AF76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791" y="1372098"/>
              <a:ext cx="1781474" cy="59818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8EC891-8605-3B7B-0CD2-892268E217FC}"/>
                </a:ext>
              </a:extLst>
            </p:cNvPr>
            <p:cNvSpPr txBox="1"/>
            <p:nvPr/>
          </p:nvSpPr>
          <p:spPr>
            <a:xfrm>
              <a:off x="3039213" y="149464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10AAD6-E6FD-6E45-C12D-DA49814CA43C}"/>
              </a:ext>
            </a:extLst>
          </p:cNvPr>
          <p:cNvGrpSpPr/>
          <p:nvPr/>
        </p:nvGrpSpPr>
        <p:grpSpPr>
          <a:xfrm>
            <a:off x="2255303" y="3583505"/>
            <a:ext cx="1954203" cy="544622"/>
            <a:chOff x="2255303" y="3707330"/>
            <a:chExt cx="1954203" cy="54462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828E52-A9E5-8AAF-1130-E42BA8749B4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91" y="3707330"/>
              <a:ext cx="1758601" cy="132006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531925-1980-6EAC-4822-043013677BA7}"/>
                </a:ext>
              </a:extLst>
            </p:cNvPr>
            <p:cNvSpPr txBox="1"/>
            <p:nvPr/>
          </p:nvSpPr>
          <p:spPr>
            <a:xfrm>
              <a:off x="2392899" y="3740164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17FAE3-2D71-AF2F-4387-4E06F07954D5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91" y="3794613"/>
              <a:ext cx="1758601" cy="126526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3144C9-63CD-E32E-3E46-FC0B6C4180AC}"/>
                </a:ext>
              </a:extLst>
            </p:cNvPr>
            <p:cNvGrpSpPr/>
            <p:nvPr/>
          </p:nvGrpSpPr>
          <p:grpSpPr>
            <a:xfrm>
              <a:off x="2255303" y="3937055"/>
              <a:ext cx="1954203" cy="314897"/>
              <a:chOff x="1897718" y="1601823"/>
              <a:chExt cx="1954203" cy="314897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E62CFB5-B15D-1919-FF8F-3A4C9F366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7718" y="1601823"/>
                <a:ext cx="1790299" cy="157191"/>
              </a:xfrm>
              <a:prstGeom prst="line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DFA6F4-4F9F-2544-4DF8-8004E5C3BE81}"/>
                  </a:ext>
                </a:extLst>
              </p:cNvPr>
              <p:cNvSpPr txBox="1"/>
              <p:nvPr/>
            </p:nvSpPr>
            <p:spPr>
              <a:xfrm>
                <a:off x="3039213" y="1608943"/>
                <a:ext cx="812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ACK</a:t>
                </a:r>
                <a:r>
                  <a:rPr lang="en-US" sz="1400" baseline="-250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701B83-4DE3-B6CA-15AF-4AF8D059FD2A}"/>
              </a:ext>
            </a:extLst>
          </p:cNvPr>
          <p:cNvGrpSpPr/>
          <p:nvPr/>
        </p:nvGrpSpPr>
        <p:grpSpPr>
          <a:xfrm>
            <a:off x="2245627" y="2097058"/>
            <a:ext cx="1963879" cy="1373410"/>
            <a:chOff x="2245627" y="2097058"/>
            <a:chExt cx="1963879" cy="137341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73F7BAF-1B14-130B-AA36-D4CF45F5C013}"/>
                </a:ext>
              </a:extLst>
            </p:cNvPr>
            <p:cNvGrpSpPr/>
            <p:nvPr/>
          </p:nvGrpSpPr>
          <p:grpSpPr>
            <a:xfrm>
              <a:off x="2245627" y="2097058"/>
              <a:ext cx="1954203" cy="544622"/>
              <a:chOff x="2255303" y="3573980"/>
              <a:chExt cx="1954203" cy="54462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D043579-CEEF-2B42-EFDC-E94C7452E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573980"/>
                <a:ext cx="1758601" cy="13200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3B18A5-47DB-429A-0462-1EF31B03C1D4}"/>
                  </a:ext>
                </a:extLst>
              </p:cNvPr>
              <p:cNvSpPr txBox="1"/>
              <p:nvPr/>
            </p:nvSpPr>
            <p:spPr>
              <a:xfrm>
                <a:off x="2392899" y="3606814"/>
                <a:ext cx="360306" cy="34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-25000" dirty="0"/>
                  <a:t>0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DDE7310-8CEA-3040-AC98-B51367E73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661263"/>
                <a:ext cx="1758601" cy="12652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BA176BA-953F-1C98-7A96-6F90C305B428}"/>
                  </a:ext>
                </a:extLst>
              </p:cNvPr>
              <p:cNvGrpSpPr/>
              <p:nvPr/>
            </p:nvGrpSpPr>
            <p:grpSpPr>
              <a:xfrm>
                <a:off x="2255303" y="3803705"/>
                <a:ext cx="1954203" cy="314897"/>
                <a:chOff x="1897718" y="1468473"/>
                <a:chExt cx="1954203" cy="31489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DF57838-90E9-F7F8-0955-1E478A0C7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97718" y="1468473"/>
                  <a:ext cx="1790299" cy="15719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091832D-2325-BA0F-A053-180CD2B04FCC}"/>
                    </a:ext>
                  </a:extLst>
                </p:cNvPr>
                <p:cNvSpPr txBox="1"/>
                <p:nvPr/>
              </p:nvSpPr>
              <p:spPr>
                <a:xfrm>
                  <a:off x="3039213" y="1475593"/>
                  <a:ext cx="8127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ACK</a:t>
                  </a:r>
                  <a:r>
                    <a:rPr lang="en-US" sz="1400" baseline="-250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0E2631-37C1-D8F1-512D-387C6E6AE6EC}"/>
                </a:ext>
              </a:extLst>
            </p:cNvPr>
            <p:cNvGrpSpPr/>
            <p:nvPr/>
          </p:nvGrpSpPr>
          <p:grpSpPr>
            <a:xfrm>
              <a:off x="2255303" y="2515634"/>
              <a:ext cx="1954203" cy="544622"/>
              <a:chOff x="2255303" y="3573980"/>
              <a:chExt cx="1954203" cy="544622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8B30726-1A68-EADC-5589-2497ABFDF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573980"/>
                <a:ext cx="1758601" cy="13200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70F0522-EB45-C23B-B14C-D2CF68F2243B}"/>
                  </a:ext>
                </a:extLst>
              </p:cNvPr>
              <p:cNvSpPr txBox="1"/>
              <p:nvPr/>
            </p:nvSpPr>
            <p:spPr>
              <a:xfrm>
                <a:off x="2392899" y="3597289"/>
                <a:ext cx="360306" cy="34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-25000" dirty="0"/>
                  <a:t>1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850C903-BB4A-48BB-E255-01B70A19E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661263"/>
                <a:ext cx="1758601" cy="12652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68486FC-C415-D290-C224-A4F92617E97E}"/>
                  </a:ext>
                </a:extLst>
              </p:cNvPr>
              <p:cNvGrpSpPr/>
              <p:nvPr/>
            </p:nvGrpSpPr>
            <p:grpSpPr>
              <a:xfrm>
                <a:off x="2255303" y="3803705"/>
                <a:ext cx="1954203" cy="314897"/>
                <a:chOff x="1897718" y="1468473"/>
                <a:chExt cx="1954203" cy="314897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C4880AA4-7E66-80F5-E088-37CFBBF99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97718" y="1468473"/>
                  <a:ext cx="1790299" cy="15719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3BB2A52-981A-74A3-EFEB-2A58EC86FA63}"/>
                    </a:ext>
                  </a:extLst>
                </p:cNvPr>
                <p:cNvSpPr txBox="1"/>
                <p:nvPr/>
              </p:nvSpPr>
              <p:spPr>
                <a:xfrm>
                  <a:off x="3039213" y="1475593"/>
                  <a:ext cx="8127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ACK</a:t>
                  </a:r>
                  <a:r>
                    <a:rPr lang="en-US" sz="1400" baseline="-25000" dirty="0">
                      <a:solidFill>
                        <a:srgbClr val="C00000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CAB10F0-4404-83D3-4587-E9AD01B32B1C}"/>
                </a:ext>
              </a:extLst>
            </p:cNvPr>
            <p:cNvGrpSpPr/>
            <p:nvPr/>
          </p:nvGrpSpPr>
          <p:grpSpPr>
            <a:xfrm>
              <a:off x="2255303" y="2925846"/>
              <a:ext cx="1954203" cy="544622"/>
              <a:chOff x="2255303" y="3573980"/>
              <a:chExt cx="1954203" cy="544622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5B8BE30-6EFD-EE31-9BE4-FC122A6BF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573980"/>
                <a:ext cx="1758601" cy="13200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A128D80-02FC-DA4D-29F7-1BB5AB095155}"/>
                  </a:ext>
                </a:extLst>
              </p:cNvPr>
              <p:cNvSpPr txBox="1"/>
              <p:nvPr/>
            </p:nvSpPr>
            <p:spPr>
              <a:xfrm>
                <a:off x="2392899" y="3606814"/>
                <a:ext cx="360306" cy="34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</a:t>
                </a:r>
                <a:r>
                  <a:rPr lang="en-US" sz="1600" baseline="-25000" dirty="0"/>
                  <a:t>2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ECB6B08-E975-B95D-4ABD-4287B4324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91" y="3661263"/>
                <a:ext cx="1758601" cy="126526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FF8525C-0F34-F2C3-588F-9FA774CECDAB}"/>
                  </a:ext>
                </a:extLst>
              </p:cNvPr>
              <p:cNvGrpSpPr/>
              <p:nvPr/>
            </p:nvGrpSpPr>
            <p:grpSpPr>
              <a:xfrm>
                <a:off x="2255303" y="3803705"/>
                <a:ext cx="1954203" cy="314897"/>
                <a:chOff x="1897718" y="1468473"/>
                <a:chExt cx="1954203" cy="314897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FABD549-5770-8491-1407-EA30F6136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97718" y="1468473"/>
                  <a:ext cx="1790299" cy="15719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31A7263-A824-11B5-74B1-7AA1E173BE4D}"/>
                    </a:ext>
                  </a:extLst>
                </p:cNvPr>
                <p:cNvSpPr txBox="1"/>
                <p:nvPr/>
              </p:nvSpPr>
              <p:spPr>
                <a:xfrm>
                  <a:off x="3039213" y="1475593"/>
                  <a:ext cx="8127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ACK</a:t>
                  </a:r>
                  <a:r>
                    <a:rPr lang="en-US" sz="1400" baseline="-25000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</p:grp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019B4C5-328F-DD2E-EC28-98DE56D21B8C}"/>
              </a:ext>
            </a:extLst>
          </p:cNvPr>
          <p:cNvGrpSpPr/>
          <p:nvPr/>
        </p:nvGrpSpPr>
        <p:grpSpPr>
          <a:xfrm>
            <a:off x="511695" y="3122846"/>
            <a:ext cx="1770038" cy="776078"/>
            <a:chOff x="511695" y="3122846"/>
            <a:chExt cx="1770038" cy="77607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1C944CF-5DA3-43D3-1997-3FB9792C90E4}"/>
                </a:ext>
              </a:extLst>
            </p:cNvPr>
            <p:cNvSpPr txBox="1"/>
            <p:nvPr/>
          </p:nvSpPr>
          <p:spPr>
            <a:xfrm>
              <a:off x="800061" y="3122846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8037A15-27A2-8719-A82C-C2C06BAF54AF}"/>
                </a:ext>
              </a:extLst>
            </p:cNvPr>
            <p:cNvCxnSpPr/>
            <p:nvPr/>
          </p:nvCxnSpPr>
          <p:spPr>
            <a:xfrm>
              <a:off x="511695" y="3301416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996256B-1D31-BAA7-1D21-BB82A736F4AE}"/>
              </a:ext>
            </a:extLst>
          </p:cNvPr>
          <p:cNvGrpSpPr/>
          <p:nvPr/>
        </p:nvGrpSpPr>
        <p:grpSpPr>
          <a:xfrm>
            <a:off x="500402" y="3420607"/>
            <a:ext cx="1770038" cy="776078"/>
            <a:chOff x="500402" y="3420607"/>
            <a:chExt cx="1770038" cy="77607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67639DE-E09D-C9C5-7753-DD7585CF78B3}"/>
                </a:ext>
              </a:extLst>
            </p:cNvPr>
            <p:cNvSpPr txBox="1"/>
            <p:nvPr/>
          </p:nvSpPr>
          <p:spPr>
            <a:xfrm>
              <a:off x="788768" y="3420607"/>
              <a:ext cx="360306" cy="343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5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D90F32E-C969-9FAF-A44F-9C8B30DBE8E7}"/>
                </a:ext>
              </a:extLst>
            </p:cNvPr>
            <p:cNvCxnSpPr/>
            <p:nvPr/>
          </p:nvCxnSpPr>
          <p:spPr>
            <a:xfrm>
              <a:off x="500402" y="3599177"/>
              <a:ext cx="1770038" cy="597508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8621D2E8-9BCA-E78F-C28E-B8C4071B2A1B}"/>
              </a:ext>
            </a:extLst>
          </p:cNvPr>
          <p:cNvSpPr txBox="1"/>
          <p:nvPr/>
        </p:nvSpPr>
        <p:spPr>
          <a:xfrm>
            <a:off x="2288439" y="162336"/>
            <a:ext cx="1724025" cy="48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38777CC-3652-5C9B-296C-6759E456D92B}"/>
              </a:ext>
            </a:extLst>
          </p:cNvPr>
          <p:cNvSpPr txBox="1"/>
          <p:nvPr/>
        </p:nvSpPr>
        <p:spPr>
          <a:xfrm>
            <a:off x="4863422" y="1129577"/>
            <a:ext cx="226695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 err="1"/>
              <a:t>d</a:t>
            </a:r>
            <a:r>
              <a:rPr lang="en-US" baseline="-25000" dirty="0" err="1"/>
              <a:t>p</a:t>
            </a:r>
            <a:r>
              <a:rPr lang="en-US" dirty="0"/>
              <a:t> (A-B) = 20 msec</a:t>
            </a:r>
          </a:p>
          <a:p>
            <a:pPr>
              <a:spcAft>
                <a:spcPts val="200"/>
              </a:spcAft>
            </a:pPr>
            <a:r>
              <a:rPr lang="en-US" dirty="0"/>
              <a:t>d</a:t>
            </a:r>
            <a:r>
              <a:rPr lang="en-US" baseline="-25000" dirty="0"/>
              <a:t>t</a:t>
            </a:r>
            <a:r>
              <a:rPr lang="en-US" dirty="0"/>
              <a:t> (A-B) = 10 msec</a:t>
            </a:r>
          </a:p>
          <a:p>
            <a:pPr>
              <a:spcAft>
                <a:spcPts val="200"/>
              </a:spcAft>
            </a:pPr>
            <a:endParaRPr lang="en-US" dirty="0"/>
          </a:p>
          <a:p>
            <a:pPr>
              <a:spcAft>
                <a:spcPts val="200"/>
              </a:spcAft>
            </a:pPr>
            <a:r>
              <a:rPr lang="en-US" dirty="0" err="1"/>
              <a:t>d</a:t>
            </a:r>
            <a:r>
              <a:rPr lang="en-US" baseline="-25000" dirty="0" err="1"/>
              <a:t>p</a:t>
            </a:r>
            <a:r>
              <a:rPr lang="en-US" dirty="0"/>
              <a:t> (B-C) = 5 msec</a:t>
            </a:r>
          </a:p>
          <a:p>
            <a:pPr>
              <a:spcAft>
                <a:spcPts val="200"/>
              </a:spcAft>
            </a:pPr>
            <a:r>
              <a:rPr lang="en-US" dirty="0"/>
              <a:t>d</a:t>
            </a:r>
            <a:r>
              <a:rPr lang="en-US" baseline="-25000" dirty="0"/>
              <a:t>t</a:t>
            </a:r>
            <a:r>
              <a:rPr lang="en-US" dirty="0"/>
              <a:t> (B-C) =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F0F17-F71E-259C-ACAD-D917A83367FD}"/>
              </a:ext>
            </a:extLst>
          </p:cNvPr>
          <p:cNvSpPr txBox="1"/>
          <p:nvPr/>
        </p:nvSpPr>
        <p:spPr>
          <a:xfrm>
            <a:off x="394384" y="5286602"/>
            <a:ext cx="606923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In terms of 3 frames,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Throughput A-B &lt;= Throughput B-C </a:t>
            </a:r>
            <a:endParaRPr lang="en-US" sz="2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F065D-6051-7BB2-5CB4-923497401F57}"/>
              </a:ext>
            </a:extLst>
          </p:cNvPr>
          <p:cNvSpPr txBox="1"/>
          <p:nvPr/>
        </p:nvSpPr>
        <p:spPr>
          <a:xfrm>
            <a:off x="168768" y="7696210"/>
            <a:ext cx="658427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d</a:t>
            </a:r>
            <a:r>
              <a:rPr lang="en-US" sz="2400" baseline="-25000" dirty="0"/>
              <a:t>t</a:t>
            </a:r>
            <a:r>
              <a:rPr lang="en-US" sz="2400" dirty="0"/>
              <a:t> (A-B) + 2 x </a:t>
            </a:r>
            <a:r>
              <a:rPr lang="en-US" sz="2400" dirty="0" err="1"/>
              <a:t>d</a:t>
            </a:r>
            <a:r>
              <a:rPr lang="en-US" sz="2400" baseline="-25000" dirty="0" err="1"/>
              <a:t>p</a:t>
            </a:r>
            <a:r>
              <a:rPr lang="en-US" sz="2400" dirty="0"/>
              <a:t> (A-B) &gt;= 3 x [ d</a:t>
            </a:r>
            <a:r>
              <a:rPr lang="en-US" sz="2400" baseline="-25000" dirty="0"/>
              <a:t>t</a:t>
            </a:r>
            <a:r>
              <a:rPr lang="en-US" sz="2400" dirty="0"/>
              <a:t> (A-B) + </a:t>
            </a:r>
            <a:r>
              <a:rPr lang="en-US" sz="2400" dirty="0" err="1"/>
              <a:t>d</a:t>
            </a:r>
            <a:r>
              <a:rPr lang="en-US" sz="2400" baseline="-25000" dirty="0" err="1"/>
              <a:t>p</a:t>
            </a:r>
            <a:r>
              <a:rPr lang="en-US" sz="2400" dirty="0"/>
              <a:t> (A-B) ] </a:t>
            </a:r>
            <a:endParaRPr lang="en-US" sz="24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53213-5093-9274-A592-506053263B5B}"/>
              </a:ext>
            </a:extLst>
          </p:cNvPr>
          <p:cNvSpPr txBox="1"/>
          <p:nvPr/>
        </p:nvSpPr>
        <p:spPr>
          <a:xfrm>
            <a:off x="411277" y="6328288"/>
            <a:ext cx="666956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Tahoma" panose="020B0604030504040204" pitchFamily="34" charset="0"/>
              </a:rPr>
              <a:t>A can transmit three frames to B and then must wait for the acknowledgment of the first frame before transmitting additional frames. </a:t>
            </a:r>
            <a:endParaRPr lang="en-US" sz="1800" dirty="0">
              <a:effectLst/>
              <a:latin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Tahoma" panose="020B0604030504040204" pitchFamily="34" charset="0"/>
              </a:rPr>
              <a:t>B can transmit one frame to C at a time. </a:t>
            </a:r>
            <a:endParaRPr lang="en-US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2A050-0EE0-FFC2-513F-45169437EC34}"/>
              </a:ext>
            </a:extLst>
          </p:cNvPr>
          <p:cNvSpPr txBox="1"/>
          <p:nvPr/>
        </p:nvSpPr>
        <p:spPr>
          <a:xfrm>
            <a:off x="1750519" y="8341802"/>
            <a:ext cx="377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&gt;= 3000 / 20 = 150 Kbps</a:t>
            </a:r>
            <a:endParaRPr lang="en-US" sz="2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F8944-616E-2653-2C58-02C270860F68}"/>
              </a:ext>
            </a:extLst>
          </p:cNvPr>
          <p:cNvSpPr txBox="1"/>
          <p:nvPr/>
        </p:nvSpPr>
        <p:spPr>
          <a:xfrm>
            <a:off x="347403" y="795188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F3CEF-E739-FE80-C87F-A260474D7BD0}"/>
              </a:ext>
            </a:extLst>
          </p:cNvPr>
          <p:cNvSpPr txBox="1"/>
          <p:nvPr/>
        </p:nvSpPr>
        <p:spPr>
          <a:xfrm>
            <a:off x="2134993" y="742831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F741F-37F9-2EF4-4BE1-C137384055FF}"/>
              </a:ext>
            </a:extLst>
          </p:cNvPr>
          <p:cNvSpPr txBox="1"/>
          <p:nvPr/>
        </p:nvSpPr>
        <p:spPr>
          <a:xfrm>
            <a:off x="3880707" y="742831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9378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855E37-AF6B-0788-511C-EB80C33D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1570135"/>
            <a:ext cx="6215449" cy="1778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E68E3-D2E6-79C5-1BA0-71B5D7AA5B41}"/>
              </a:ext>
            </a:extLst>
          </p:cNvPr>
          <p:cNvSpPr txBox="1"/>
          <p:nvPr/>
        </p:nvSpPr>
        <p:spPr>
          <a:xfrm>
            <a:off x="412682" y="4002650"/>
            <a:ext cx="6032633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Data Link Control Protocols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Error Detection: Frame Check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9943570-70E8-96A6-2B6E-D473E955612A}"/>
              </a:ext>
            </a:extLst>
          </p:cNvPr>
          <p:cNvGrpSpPr/>
          <p:nvPr/>
        </p:nvGrpSpPr>
        <p:grpSpPr>
          <a:xfrm>
            <a:off x="1055293" y="837566"/>
            <a:ext cx="3669107" cy="972184"/>
            <a:chOff x="226618" y="437516"/>
            <a:chExt cx="3669107" cy="972184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8858C42-1DA6-9418-D6EC-CDC5066C67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892" y="551816"/>
              <a:ext cx="3095833" cy="1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AF45AAC5-50D9-B03A-1A5E-E6D79B43696C}"/>
                </a:ext>
              </a:extLst>
            </p:cNvPr>
            <p:cNvSpPr/>
            <p:nvPr/>
          </p:nvSpPr>
          <p:spPr>
            <a:xfrm rot="2449550">
              <a:off x="226618" y="437516"/>
              <a:ext cx="514558" cy="972184"/>
            </a:xfrm>
            <a:prstGeom prst="arc">
              <a:avLst>
                <a:gd name="adj1" fmla="val 16196426"/>
                <a:gd name="adj2" fmla="val 1960177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3187DC-C191-A92B-6CD4-BD8D8971A774}"/>
              </a:ext>
            </a:extLst>
          </p:cNvPr>
          <p:cNvSpPr txBox="1"/>
          <p:nvPr/>
        </p:nvSpPr>
        <p:spPr>
          <a:xfrm>
            <a:off x="1825044" y="953542"/>
            <a:ext cx="311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1 0 0 1 1 0 1 0 </a:t>
            </a:r>
            <a:r>
              <a:rPr lang="en-US" sz="2400" dirty="0">
                <a:solidFill>
                  <a:srgbClr val="C00000"/>
                </a:solidFill>
              </a:rPr>
              <a:t>0 0 0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9B1C2-DC88-00D2-6FB2-5E89DF38AE91}"/>
              </a:ext>
            </a:extLst>
          </p:cNvPr>
          <p:cNvSpPr txBox="1"/>
          <p:nvPr/>
        </p:nvSpPr>
        <p:spPr>
          <a:xfrm>
            <a:off x="292981" y="951866"/>
            <a:ext cx="123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E37DF-E85D-F587-5C6D-0D29249C2BE9}"/>
              </a:ext>
            </a:extLst>
          </p:cNvPr>
          <p:cNvSpPr txBox="1"/>
          <p:nvPr/>
        </p:nvSpPr>
        <p:spPr>
          <a:xfrm>
            <a:off x="1825043" y="483283"/>
            <a:ext cx="311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1 1 1 1 1       1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A6D3B-4DF0-4E6B-E3AB-778A9689F03D}"/>
              </a:ext>
            </a:extLst>
          </p:cNvPr>
          <p:cNvSpPr txBox="1"/>
          <p:nvPr/>
        </p:nvSpPr>
        <p:spPr>
          <a:xfrm>
            <a:off x="1825043" y="1323658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5F929-D2E2-F01D-8B3B-5561A26DC439}"/>
              </a:ext>
            </a:extLst>
          </p:cNvPr>
          <p:cNvCxnSpPr>
            <a:cxnSpLocks/>
          </p:cNvCxnSpPr>
          <p:nvPr/>
        </p:nvCxnSpPr>
        <p:spPr>
          <a:xfrm flipH="1" flipV="1">
            <a:off x="1679181" y="1821665"/>
            <a:ext cx="3095833" cy="1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ED8F9C-5FC6-3F1E-02F8-92611E74486C}"/>
              </a:ext>
            </a:extLst>
          </p:cNvPr>
          <p:cNvSpPr txBox="1"/>
          <p:nvPr/>
        </p:nvSpPr>
        <p:spPr>
          <a:xfrm>
            <a:off x="2039355" y="1813898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1 0 0 1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7316A-BFE8-FFFA-576C-86725B03DF7D}"/>
              </a:ext>
            </a:extLst>
          </p:cNvPr>
          <p:cNvSpPr txBox="1"/>
          <p:nvPr/>
        </p:nvSpPr>
        <p:spPr>
          <a:xfrm>
            <a:off x="2039355" y="2164964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59D34E-5D29-F7D5-28FB-D30B6BB75E33}"/>
              </a:ext>
            </a:extLst>
          </p:cNvPr>
          <p:cNvCxnSpPr>
            <a:cxnSpLocks/>
          </p:cNvCxnSpPr>
          <p:nvPr/>
        </p:nvCxnSpPr>
        <p:spPr>
          <a:xfrm flipH="1" flipV="1">
            <a:off x="1674419" y="2634396"/>
            <a:ext cx="3095833" cy="1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F97DDB-2E62-A216-36FE-7AF3809C78A8}"/>
              </a:ext>
            </a:extLst>
          </p:cNvPr>
          <p:cNvSpPr txBox="1"/>
          <p:nvPr/>
        </p:nvSpPr>
        <p:spPr>
          <a:xfrm>
            <a:off x="2263193" y="2626629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1 0 0 0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F4FFA-4066-D958-F376-3C6DF3B0F0EF}"/>
              </a:ext>
            </a:extLst>
          </p:cNvPr>
          <p:cNvSpPr txBox="1"/>
          <p:nvPr/>
        </p:nvSpPr>
        <p:spPr>
          <a:xfrm>
            <a:off x="2263193" y="2977695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0D68BA-DAE1-AC25-C145-CAE50B8E7E24}"/>
              </a:ext>
            </a:extLst>
          </p:cNvPr>
          <p:cNvCxnSpPr>
            <a:cxnSpLocks/>
          </p:cNvCxnSpPr>
          <p:nvPr/>
        </p:nvCxnSpPr>
        <p:spPr>
          <a:xfrm flipH="1" flipV="1">
            <a:off x="1674419" y="3429872"/>
            <a:ext cx="3095833" cy="1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0C4F69-E47B-20DF-C826-913D909A36A2}"/>
              </a:ext>
            </a:extLst>
          </p:cNvPr>
          <p:cNvSpPr txBox="1"/>
          <p:nvPr/>
        </p:nvSpPr>
        <p:spPr>
          <a:xfrm>
            <a:off x="2491793" y="3422105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1 0 1 1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C567C-37E4-D56F-6956-22C12FDCF0AF}"/>
              </a:ext>
            </a:extLst>
          </p:cNvPr>
          <p:cNvSpPr txBox="1"/>
          <p:nvPr/>
        </p:nvSpPr>
        <p:spPr>
          <a:xfrm>
            <a:off x="2491793" y="3773171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64D279-DAE1-E1CE-A63E-569DB770818D}"/>
              </a:ext>
            </a:extLst>
          </p:cNvPr>
          <p:cNvCxnSpPr>
            <a:cxnSpLocks/>
          </p:cNvCxnSpPr>
          <p:nvPr/>
        </p:nvCxnSpPr>
        <p:spPr>
          <a:xfrm flipH="1" flipV="1">
            <a:off x="1679181" y="4242603"/>
            <a:ext cx="3095833" cy="1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83F430-1792-6863-A138-100CE03E1587}"/>
              </a:ext>
            </a:extLst>
          </p:cNvPr>
          <p:cNvSpPr txBox="1"/>
          <p:nvPr/>
        </p:nvSpPr>
        <p:spPr>
          <a:xfrm>
            <a:off x="2734680" y="4234836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1 1 0 0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B7DCB-8CF5-BF70-CC5B-0DFE9109AE8F}"/>
              </a:ext>
            </a:extLst>
          </p:cNvPr>
          <p:cNvSpPr txBox="1"/>
          <p:nvPr/>
        </p:nvSpPr>
        <p:spPr>
          <a:xfrm>
            <a:off x="2734680" y="4585902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21D93C-8290-3C9C-735D-A8CE256CDD03}"/>
              </a:ext>
            </a:extLst>
          </p:cNvPr>
          <p:cNvCxnSpPr>
            <a:cxnSpLocks/>
          </p:cNvCxnSpPr>
          <p:nvPr/>
        </p:nvCxnSpPr>
        <p:spPr>
          <a:xfrm flipH="1" flipV="1">
            <a:off x="1674419" y="5085758"/>
            <a:ext cx="3095833" cy="1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DC03E1-5404-24C0-A88C-B45395F79CC8}"/>
              </a:ext>
            </a:extLst>
          </p:cNvPr>
          <p:cNvSpPr txBox="1"/>
          <p:nvPr/>
        </p:nvSpPr>
        <p:spPr>
          <a:xfrm>
            <a:off x="3415718" y="5077991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1 0 0 0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2BC481-5FC9-C478-64E7-FC894D28FB0C}"/>
              </a:ext>
            </a:extLst>
          </p:cNvPr>
          <p:cNvSpPr txBox="1"/>
          <p:nvPr/>
        </p:nvSpPr>
        <p:spPr>
          <a:xfrm>
            <a:off x="3415718" y="5429057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4FC607-0C59-B4B3-2CE5-7B8F58B8E58A}"/>
              </a:ext>
            </a:extLst>
          </p:cNvPr>
          <p:cNvCxnSpPr>
            <a:cxnSpLocks/>
          </p:cNvCxnSpPr>
          <p:nvPr/>
        </p:nvCxnSpPr>
        <p:spPr>
          <a:xfrm flipH="1" flipV="1">
            <a:off x="1674419" y="5906256"/>
            <a:ext cx="3095833" cy="1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84DAD9-2FA7-CBDE-116A-20A3588DE62A}"/>
              </a:ext>
            </a:extLst>
          </p:cNvPr>
          <p:cNvSpPr txBox="1"/>
          <p:nvPr/>
        </p:nvSpPr>
        <p:spPr>
          <a:xfrm>
            <a:off x="3655721" y="5906256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1 0 1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003A63-7007-2870-C70B-D83359F8F754}"/>
              </a:ext>
            </a:extLst>
          </p:cNvPr>
          <p:cNvSpPr txBox="1"/>
          <p:nvPr/>
        </p:nvSpPr>
        <p:spPr>
          <a:xfrm>
            <a:off x="5895975" y="113951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F98EA0-DC75-2510-8587-6653AE60D2E6}"/>
              </a:ext>
            </a:extLst>
          </p:cNvPr>
          <p:cNvSpPr txBox="1"/>
          <p:nvPr/>
        </p:nvSpPr>
        <p:spPr>
          <a:xfrm>
            <a:off x="1530329" y="6979036"/>
            <a:ext cx="4641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Transmitted pattern:</a:t>
            </a:r>
          </a:p>
          <a:p>
            <a:r>
              <a:rPr lang="en-US" sz="2400" dirty="0"/>
              <a:t>1 0 0 1 1 0 1 0 </a:t>
            </a:r>
            <a:r>
              <a:rPr lang="en-US" sz="2400" dirty="0">
                <a:solidFill>
                  <a:srgbClr val="C00000"/>
                </a:solidFill>
              </a:rPr>
              <a:t>1 0 1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which is exactly divisible by 1101</a:t>
            </a:r>
          </a:p>
        </p:txBody>
      </p:sp>
    </p:spTree>
    <p:extLst>
      <p:ext uri="{BB962C8B-B14F-4D97-AF65-F5344CB8AC3E}">
        <p14:creationId xmlns:p14="http://schemas.microsoft.com/office/powerpoint/2010/main" val="1544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5" grpId="0"/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9943570-70E8-96A6-2B6E-D473E955612A}"/>
              </a:ext>
            </a:extLst>
          </p:cNvPr>
          <p:cNvGrpSpPr/>
          <p:nvPr/>
        </p:nvGrpSpPr>
        <p:grpSpPr>
          <a:xfrm>
            <a:off x="1055293" y="1904366"/>
            <a:ext cx="3669107" cy="972184"/>
            <a:chOff x="226618" y="437516"/>
            <a:chExt cx="3669107" cy="972184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8858C42-1DA6-9418-D6EC-CDC5066C67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892" y="551816"/>
              <a:ext cx="3095833" cy="1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AF45AAC5-50D9-B03A-1A5E-E6D79B43696C}"/>
                </a:ext>
              </a:extLst>
            </p:cNvPr>
            <p:cNvSpPr/>
            <p:nvPr/>
          </p:nvSpPr>
          <p:spPr>
            <a:xfrm rot="2449550">
              <a:off x="226618" y="437516"/>
              <a:ext cx="514558" cy="972184"/>
            </a:xfrm>
            <a:prstGeom prst="arc">
              <a:avLst>
                <a:gd name="adj1" fmla="val 16196426"/>
                <a:gd name="adj2" fmla="val 1960177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3187DC-C191-A92B-6CD4-BD8D8971A774}"/>
              </a:ext>
            </a:extLst>
          </p:cNvPr>
          <p:cNvSpPr txBox="1"/>
          <p:nvPr/>
        </p:nvSpPr>
        <p:spPr>
          <a:xfrm>
            <a:off x="1825044" y="2020342"/>
            <a:ext cx="311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/>
              <a:t> 0 0 1 1 0 1 0 </a:t>
            </a:r>
            <a:r>
              <a:rPr lang="en-US" sz="2400" dirty="0">
                <a:solidFill>
                  <a:srgbClr val="C00000"/>
                </a:solidFill>
              </a:rPr>
              <a:t>1 0 </a:t>
            </a:r>
            <a:r>
              <a:rPr lang="en-US" sz="24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9B1C2-DC88-00D2-6FB2-5E89DF38AE91}"/>
              </a:ext>
            </a:extLst>
          </p:cNvPr>
          <p:cNvSpPr txBox="1"/>
          <p:nvPr/>
        </p:nvSpPr>
        <p:spPr>
          <a:xfrm>
            <a:off x="292981" y="2018666"/>
            <a:ext cx="123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E37DF-E85D-F587-5C6D-0D29249C2BE9}"/>
              </a:ext>
            </a:extLst>
          </p:cNvPr>
          <p:cNvSpPr txBox="1"/>
          <p:nvPr/>
        </p:nvSpPr>
        <p:spPr>
          <a:xfrm>
            <a:off x="1825043" y="1550083"/>
            <a:ext cx="311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1          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A6D3B-4DF0-4E6B-E3AB-778A9689F03D}"/>
              </a:ext>
            </a:extLst>
          </p:cNvPr>
          <p:cNvSpPr txBox="1"/>
          <p:nvPr/>
        </p:nvSpPr>
        <p:spPr>
          <a:xfrm>
            <a:off x="2510843" y="2390458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5F929-D2E2-F01D-8B3B-5561A26DC439}"/>
              </a:ext>
            </a:extLst>
          </p:cNvPr>
          <p:cNvCxnSpPr>
            <a:cxnSpLocks/>
          </p:cNvCxnSpPr>
          <p:nvPr/>
        </p:nvCxnSpPr>
        <p:spPr>
          <a:xfrm flipH="1" flipV="1">
            <a:off x="2364981" y="2888465"/>
            <a:ext cx="3095833" cy="1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84DAD9-2FA7-CBDE-116A-20A3588DE62A}"/>
              </a:ext>
            </a:extLst>
          </p:cNvPr>
          <p:cNvSpPr txBox="1"/>
          <p:nvPr/>
        </p:nvSpPr>
        <p:spPr>
          <a:xfrm>
            <a:off x="3617620" y="2926483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1 0 0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798B2-8388-AFDD-0BD9-F5524C972A57}"/>
              </a:ext>
            </a:extLst>
          </p:cNvPr>
          <p:cNvSpPr txBox="1"/>
          <p:nvPr/>
        </p:nvSpPr>
        <p:spPr>
          <a:xfrm>
            <a:off x="723899" y="486625"/>
            <a:ext cx="6057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/>
              <a:t> 0 0 1 1 0 1 0 </a:t>
            </a:r>
            <a:r>
              <a:rPr lang="en-US" sz="2400" dirty="0">
                <a:solidFill>
                  <a:srgbClr val="C00000"/>
                </a:solidFill>
              </a:rPr>
              <a:t>1 0 </a:t>
            </a:r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Flip MSB &amp; LSB: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2888DC-0B40-2BCC-D510-0FA2D6BFB85D}"/>
              </a:ext>
            </a:extLst>
          </p:cNvPr>
          <p:cNvSpPr txBox="1"/>
          <p:nvPr/>
        </p:nvSpPr>
        <p:spPr>
          <a:xfrm>
            <a:off x="723898" y="5011373"/>
            <a:ext cx="6057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/>
              <a:t> 0 0 1 1 0 1 0 </a:t>
            </a:r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0 </a:t>
            </a:r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Flip 3 bits: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1D1CE8-50F8-C3FE-561E-EC3B21B605AC}"/>
              </a:ext>
            </a:extLst>
          </p:cNvPr>
          <p:cNvSpPr txBox="1"/>
          <p:nvPr/>
        </p:nvSpPr>
        <p:spPr>
          <a:xfrm>
            <a:off x="1844090" y="6083425"/>
            <a:ext cx="311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/>
              <a:t> 0 0 1 1 0 1 0 </a:t>
            </a:r>
            <a:r>
              <a:rPr lang="en-US" sz="2400" dirty="0">
                <a:solidFill>
                  <a:schemeClr val="accent1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 0 </a:t>
            </a:r>
            <a:r>
              <a:rPr lang="en-US" sz="2400" dirty="0">
                <a:solidFill>
                  <a:schemeClr val="accent1"/>
                </a:solidFill>
              </a:rPr>
              <a:t>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4120F3-F7E3-945C-F0EC-428A510F5C27}"/>
              </a:ext>
            </a:extLst>
          </p:cNvPr>
          <p:cNvGrpSpPr/>
          <p:nvPr/>
        </p:nvGrpSpPr>
        <p:grpSpPr>
          <a:xfrm>
            <a:off x="1131493" y="5981040"/>
            <a:ext cx="3669107" cy="972184"/>
            <a:chOff x="226618" y="437516"/>
            <a:chExt cx="3669107" cy="97218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BE3589-AF9D-DB97-C4C3-9462DF170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892" y="551816"/>
              <a:ext cx="3095833" cy="1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AF9E6F6A-9167-3B22-3A1D-2B171F38335F}"/>
                </a:ext>
              </a:extLst>
            </p:cNvPr>
            <p:cNvSpPr/>
            <p:nvPr/>
          </p:nvSpPr>
          <p:spPr>
            <a:xfrm rot="2449550">
              <a:off x="226618" y="437516"/>
              <a:ext cx="514558" cy="972184"/>
            </a:xfrm>
            <a:prstGeom prst="arc">
              <a:avLst>
                <a:gd name="adj1" fmla="val 16196426"/>
                <a:gd name="adj2" fmla="val 1960177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2ED34C2-9188-CFFA-3EAD-81BCBBCFDB1B}"/>
              </a:ext>
            </a:extLst>
          </p:cNvPr>
          <p:cNvSpPr txBox="1"/>
          <p:nvPr/>
        </p:nvSpPr>
        <p:spPr>
          <a:xfrm>
            <a:off x="369181" y="6095340"/>
            <a:ext cx="123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46EFB6-917E-3079-2FAF-FC1A0B70A87E}"/>
              </a:ext>
            </a:extLst>
          </p:cNvPr>
          <p:cNvCxnSpPr>
            <a:cxnSpLocks/>
          </p:cNvCxnSpPr>
          <p:nvPr/>
        </p:nvCxnSpPr>
        <p:spPr>
          <a:xfrm flipH="1" flipV="1">
            <a:off x="1901244" y="7021765"/>
            <a:ext cx="3095833" cy="1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5B8744-1954-EB82-E533-A6C4F06031FF}"/>
              </a:ext>
            </a:extLst>
          </p:cNvPr>
          <p:cNvSpPr txBox="1"/>
          <p:nvPr/>
        </p:nvSpPr>
        <p:spPr>
          <a:xfrm>
            <a:off x="3652173" y="7042048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0 0 0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A80D7-C981-41E8-8439-B3B320C4DF0B}"/>
              </a:ext>
            </a:extLst>
          </p:cNvPr>
          <p:cNvSpPr txBox="1"/>
          <p:nvPr/>
        </p:nvSpPr>
        <p:spPr>
          <a:xfrm>
            <a:off x="1825043" y="5651184"/>
            <a:ext cx="311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1          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3BD1B8-2A07-58FD-D480-2A4EDF1B3F27}"/>
              </a:ext>
            </a:extLst>
          </p:cNvPr>
          <p:cNvSpPr txBox="1"/>
          <p:nvPr/>
        </p:nvSpPr>
        <p:spPr>
          <a:xfrm>
            <a:off x="2510843" y="6491559"/>
            <a:ext cx="268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1 1 0 1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683F0D-6F8C-C460-2A6F-D0A50F9B5BA3}"/>
              </a:ext>
            </a:extLst>
          </p:cNvPr>
          <p:cNvSpPr txBox="1"/>
          <p:nvPr/>
        </p:nvSpPr>
        <p:spPr>
          <a:xfrm>
            <a:off x="4259725" y="3373436"/>
            <a:ext cx="24021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Error Detected!</a:t>
            </a:r>
          </a:p>
          <a:p>
            <a:r>
              <a:rPr lang="en-US" sz="2400" dirty="0"/>
              <a:t>(for 100% sure)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ACF0E2-BA6D-2706-7D23-BF888CC37B1E}"/>
              </a:ext>
            </a:extLst>
          </p:cNvPr>
          <p:cNvSpPr txBox="1"/>
          <p:nvPr/>
        </p:nvSpPr>
        <p:spPr>
          <a:xfrm>
            <a:off x="3566070" y="7740912"/>
            <a:ext cx="3095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Error Not Detected!</a:t>
            </a:r>
          </a:p>
        </p:txBody>
      </p:sp>
    </p:spTree>
    <p:extLst>
      <p:ext uri="{BB962C8B-B14F-4D97-AF65-F5344CB8AC3E}">
        <p14:creationId xmlns:p14="http://schemas.microsoft.com/office/powerpoint/2010/main" val="25763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27" grpId="0"/>
      <p:bldP spid="29" grpId="0"/>
      <p:bldP spid="30" grpId="0"/>
      <p:bldP spid="34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433905-A507-B235-DE7A-C8CE85DE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264"/>
            <a:ext cx="6858000" cy="4399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99BBA-8B00-3A55-5708-DB6877177BD6}"/>
              </a:ext>
            </a:extLst>
          </p:cNvPr>
          <p:cNvSpPr txBox="1"/>
          <p:nvPr/>
        </p:nvSpPr>
        <p:spPr>
          <a:xfrm>
            <a:off x="272562" y="7601636"/>
            <a:ext cx="52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utomatic Repeat Query </a:t>
            </a:r>
            <a:r>
              <a:rPr lang="en-US" i="0" dirty="0">
                <a:effectLst/>
                <a:latin typeface="Arial" panose="020B0604020202020204" pitchFamily="34" charset="0"/>
              </a:rPr>
              <a:t>(ARQ)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BD87B-998E-B2E6-84BE-C4F22C16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" y="855023"/>
            <a:ext cx="6729820" cy="7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9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Sheet Of Notebook Notebook Sheet In A Lineschool Concept Stock  Illustration - Download Image Now - iStock">
            <a:extLst>
              <a:ext uri="{FF2B5EF4-FFF2-40B4-BE49-F238E27FC236}">
                <a16:creationId xmlns:a16="http://schemas.microsoft.com/office/drawing/2014/main" id="{EE533EFB-6BF6-07D3-4C76-F85245B6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" y="29272"/>
            <a:ext cx="6855885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White Sheet Of Notebook Notebook Sheet In A Lineschool Concept Stock  Illustration - Download Image Now - iStock">
            <a:extLst>
              <a:ext uri="{FF2B5EF4-FFF2-40B4-BE49-F238E27FC236}">
                <a16:creationId xmlns:a16="http://schemas.microsoft.com/office/drawing/2014/main" id="{E90A3E5B-1D02-69F1-469A-5D3A1132F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6163" b="19179"/>
          <a:stretch/>
        </p:blipFill>
        <p:spPr bwMode="auto">
          <a:xfrm>
            <a:off x="-8466" y="7131292"/>
            <a:ext cx="6855885" cy="19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FAA46-EE80-21F2-835D-4565CF925049}"/>
              </a:ext>
            </a:extLst>
          </p:cNvPr>
          <p:cNvCxnSpPr>
            <a:cxnSpLocks/>
          </p:cNvCxnSpPr>
          <p:nvPr/>
        </p:nvCxnSpPr>
        <p:spPr>
          <a:xfrm>
            <a:off x="1538006" y="791993"/>
            <a:ext cx="0" cy="7894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EE4FCA-B0BB-39B8-3C60-742F260AE78A}"/>
              </a:ext>
            </a:extLst>
          </p:cNvPr>
          <p:cNvCxnSpPr>
            <a:cxnSpLocks/>
          </p:cNvCxnSpPr>
          <p:nvPr/>
        </p:nvCxnSpPr>
        <p:spPr>
          <a:xfrm>
            <a:off x="3744837" y="791993"/>
            <a:ext cx="0" cy="7894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4AEEA5-E60B-CEDD-3847-364303F56394}"/>
              </a:ext>
            </a:extLst>
          </p:cNvPr>
          <p:cNvCxnSpPr>
            <a:cxnSpLocks/>
          </p:cNvCxnSpPr>
          <p:nvPr/>
        </p:nvCxnSpPr>
        <p:spPr>
          <a:xfrm>
            <a:off x="5963543" y="791993"/>
            <a:ext cx="0" cy="7894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7358B6-9AFA-C55B-70DE-E00BC28954AA}"/>
              </a:ext>
            </a:extLst>
          </p:cNvPr>
          <p:cNvCxnSpPr>
            <a:cxnSpLocks/>
          </p:cNvCxnSpPr>
          <p:nvPr/>
        </p:nvCxnSpPr>
        <p:spPr>
          <a:xfrm flipH="1">
            <a:off x="1538006" y="791993"/>
            <a:ext cx="44255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00F0A3-317D-A194-5FCA-359736A49AF1}"/>
              </a:ext>
            </a:extLst>
          </p:cNvPr>
          <p:cNvSpPr txBox="1"/>
          <p:nvPr/>
        </p:nvSpPr>
        <p:spPr>
          <a:xfrm>
            <a:off x="1092202" y="661958"/>
            <a:ext cx="41633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3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4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775348-36B8-6118-2ADD-E5CCA34ED4BB}"/>
              </a:ext>
            </a:extLst>
          </p:cNvPr>
          <p:cNvSpPr txBox="1"/>
          <p:nvPr/>
        </p:nvSpPr>
        <p:spPr>
          <a:xfrm>
            <a:off x="1092200" y="2479703"/>
            <a:ext cx="4163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6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7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8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9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DF18E4-BAED-7B27-E1AF-69931C177CF4}"/>
              </a:ext>
            </a:extLst>
          </p:cNvPr>
          <p:cNvSpPr txBox="1"/>
          <p:nvPr/>
        </p:nvSpPr>
        <p:spPr>
          <a:xfrm>
            <a:off x="1116954" y="3997366"/>
            <a:ext cx="391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11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12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13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14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A7A443-A219-63A2-5116-57C684C78492}"/>
              </a:ext>
            </a:extLst>
          </p:cNvPr>
          <p:cNvSpPr txBox="1"/>
          <p:nvPr/>
        </p:nvSpPr>
        <p:spPr>
          <a:xfrm>
            <a:off x="1040754" y="5517423"/>
            <a:ext cx="467781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16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17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18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19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21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22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23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24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25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26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E702349-F038-370E-79C7-F68392455974}"/>
              </a:ext>
            </a:extLst>
          </p:cNvPr>
          <p:cNvSpPr txBox="1"/>
          <p:nvPr/>
        </p:nvSpPr>
        <p:spPr>
          <a:xfrm>
            <a:off x="1429145" y="422661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B0D4DD3-8C95-E624-0339-DC8976282727}"/>
              </a:ext>
            </a:extLst>
          </p:cNvPr>
          <p:cNvSpPr txBox="1"/>
          <p:nvPr/>
        </p:nvSpPr>
        <p:spPr>
          <a:xfrm>
            <a:off x="3608434" y="405696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C941019-E634-DD0E-1BFE-4989DE075510}"/>
              </a:ext>
            </a:extLst>
          </p:cNvPr>
          <p:cNvSpPr txBox="1"/>
          <p:nvPr/>
        </p:nvSpPr>
        <p:spPr>
          <a:xfrm>
            <a:off x="5843633" y="405696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27123E0-9A95-5232-4D60-BF3A086892C9}"/>
              </a:ext>
            </a:extLst>
          </p:cNvPr>
          <p:cNvGrpSpPr/>
          <p:nvPr/>
        </p:nvGrpSpPr>
        <p:grpSpPr>
          <a:xfrm>
            <a:off x="1538006" y="720776"/>
            <a:ext cx="2206831" cy="659291"/>
            <a:chOff x="936872" y="720776"/>
            <a:chExt cx="2206831" cy="65929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05EE29-470F-AF71-ADD5-BEA2FD713D0D}"/>
                </a:ext>
              </a:extLst>
            </p:cNvPr>
            <p:cNvCxnSpPr/>
            <p:nvPr/>
          </p:nvCxnSpPr>
          <p:spPr>
            <a:xfrm>
              <a:off x="936872" y="791993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DA23D098-D7CA-9A21-E396-69381429239C}"/>
                </a:ext>
              </a:extLst>
            </p:cNvPr>
            <p:cNvSpPr txBox="1"/>
            <p:nvPr/>
          </p:nvSpPr>
          <p:spPr>
            <a:xfrm>
              <a:off x="1533908" y="720776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0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2651B5D6-7726-E8C0-1048-5FA5CC1A17EA}"/>
              </a:ext>
            </a:extLst>
          </p:cNvPr>
          <p:cNvGrpSpPr/>
          <p:nvPr/>
        </p:nvGrpSpPr>
        <p:grpSpPr>
          <a:xfrm>
            <a:off x="1538006" y="913693"/>
            <a:ext cx="1188261" cy="503816"/>
            <a:chOff x="936872" y="913693"/>
            <a:chExt cx="1188261" cy="50381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BA0D58-4B50-C454-BB63-19B0C6A63ACC}"/>
                </a:ext>
              </a:extLst>
            </p:cNvPr>
            <p:cNvCxnSpPr>
              <a:cxnSpLocks/>
            </p:cNvCxnSpPr>
            <p:nvPr/>
          </p:nvCxnSpPr>
          <p:spPr>
            <a:xfrm>
              <a:off x="936872" y="1096793"/>
              <a:ext cx="1188261" cy="320716"/>
            </a:xfrm>
            <a:prstGeom prst="line">
              <a:avLst/>
            </a:prstGeom>
            <a:ln w="28575"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2BAEB84-1F32-4857-4000-454D072B186D}"/>
                </a:ext>
              </a:extLst>
            </p:cNvPr>
            <p:cNvSpPr txBox="1"/>
            <p:nvPr/>
          </p:nvSpPr>
          <p:spPr>
            <a:xfrm>
              <a:off x="1205138" y="913693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AD5C7C0-7CEA-BD95-5C73-098B5E1C2AA2}"/>
              </a:ext>
            </a:extLst>
          </p:cNvPr>
          <p:cNvGrpSpPr/>
          <p:nvPr/>
        </p:nvGrpSpPr>
        <p:grpSpPr>
          <a:xfrm>
            <a:off x="1538006" y="1238594"/>
            <a:ext cx="2218704" cy="762625"/>
            <a:chOff x="936872" y="1238594"/>
            <a:chExt cx="2218704" cy="76262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1A23CE-9B27-4763-723B-201D026399A0}"/>
                </a:ext>
              </a:extLst>
            </p:cNvPr>
            <p:cNvCxnSpPr>
              <a:cxnSpLocks/>
            </p:cNvCxnSpPr>
            <p:nvPr/>
          </p:nvCxnSpPr>
          <p:spPr>
            <a:xfrm>
              <a:off x="936872" y="1402382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DCB3C553-6428-A39D-55AF-5FED2FC70BE8}"/>
                </a:ext>
              </a:extLst>
            </p:cNvPr>
            <p:cNvSpPr txBox="1"/>
            <p:nvPr/>
          </p:nvSpPr>
          <p:spPr>
            <a:xfrm>
              <a:off x="1209675" y="1238594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BACF1395-7457-C56B-F38B-A9C40531A7D5}"/>
              </a:ext>
            </a:extLst>
          </p:cNvPr>
          <p:cNvGrpSpPr/>
          <p:nvPr/>
        </p:nvGrpSpPr>
        <p:grpSpPr>
          <a:xfrm>
            <a:off x="1526132" y="1633821"/>
            <a:ext cx="2218704" cy="660647"/>
            <a:chOff x="924998" y="1633821"/>
            <a:chExt cx="2218704" cy="6606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D1F08C-4342-EF04-D61D-8D0257E431D8}"/>
                </a:ext>
              </a:extLst>
            </p:cNvPr>
            <p:cNvCxnSpPr>
              <a:cxnSpLocks/>
            </p:cNvCxnSpPr>
            <p:nvPr/>
          </p:nvCxnSpPr>
          <p:spPr>
            <a:xfrm>
              <a:off x="924998" y="1695631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0F904254-7FCA-008A-A285-2ABE6485ABEB}"/>
                </a:ext>
              </a:extLst>
            </p:cNvPr>
            <p:cNvSpPr txBox="1"/>
            <p:nvPr/>
          </p:nvSpPr>
          <p:spPr>
            <a:xfrm>
              <a:off x="1545379" y="1633821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AA5D53E5-AB16-78E1-F91F-AD351725458D}"/>
              </a:ext>
            </a:extLst>
          </p:cNvPr>
          <p:cNvGrpSpPr/>
          <p:nvPr/>
        </p:nvGrpSpPr>
        <p:grpSpPr>
          <a:xfrm>
            <a:off x="1555605" y="2523607"/>
            <a:ext cx="2206831" cy="674499"/>
            <a:chOff x="1555605" y="2523607"/>
            <a:chExt cx="2206831" cy="67449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C3074-6A28-79B9-D215-5AD393D051EC}"/>
                </a:ext>
              </a:extLst>
            </p:cNvPr>
            <p:cNvCxnSpPr/>
            <p:nvPr/>
          </p:nvCxnSpPr>
          <p:spPr>
            <a:xfrm>
              <a:off x="1555605" y="2610032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AB71D97E-D1E8-6BCC-29CE-0349349B4F97}"/>
                </a:ext>
              </a:extLst>
            </p:cNvPr>
            <p:cNvSpPr txBox="1"/>
            <p:nvPr/>
          </p:nvSpPr>
          <p:spPr>
            <a:xfrm>
              <a:off x="2142881" y="2523607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98CA4180-A96E-E9B5-14E7-B5A4FB2F13E6}"/>
              </a:ext>
            </a:extLst>
          </p:cNvPr>
          <p:cNvGrpSpPr/>
          <p:nvPr/>
        </p:nvGrpSpPr>
        <p:grpSpPr>
          <a:xfrm>
            <a:off x="1555605" y="2683805"/>
            <a:ext cx="2218704" cy="822183"/>
            <a:chOff x="1555605" y="2683805"/>
            <a:chExt cx="2218704" cy="82218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BAFA09-FC5E-D303-EE68-E4554765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555605" y="2907151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97E6CEF-12C7-F365-4EEA-18DEC03C94A2}"/>
                </a:ext>
              </a:extLst>
            </p:cNvPr>
            <p:cNvSpPr txBox="1"/>
            <p:nvPr/>
          </p:nvSpPr>
          <p:spPr>
            <a:xfrm>
              <a:off x="1635684" y="2683805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5CA65C55-3EAC-5518-2001-1D52A2A0E4D6}"/>
              </a:ext>
            </a:extLst>
          </p:cNvPr>
          <p:cNvGrpSpPr/>
          <p:nvPr/>
        </p:nvGrpSpPr>
        <p:grpSpPr>
          <a:xfrm>
            <a:off x="1543731" y="2971077"/>
            <a:ext cx="2218704" cy="828160"/>
            <a:chOff x="1543731" y="2971077"/>
            <a:chExt cx="2218704" cy="8281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55E939-2246-F41C-7F83-6F85089D0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3731" y="3200400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C4FEDD9-9342-0071-07BD-E157077EAF2B}"/>
                </a:ext>
              </a:extLst>
            </p:cNvPr>
            <p:cNvSpPr txBox="1"/>
            <p:nvPr/>
          </p:nvSpPr>
          <p:spPr>
            <a:xfrm>
              <a:off x="1635683" y="2971077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C381D4B9-E7AB-AD9A-615E-E5384E1D92BE}"/>
              </a:ext>
            </a:extLst>
          </p:cNvPr>
          <p:cNvGrpSpPr/>
          <p:nvPr/>
        </p:nvGrpSpPr>
        <p:grpSpPr>
          <a:xfrm>
            <a:off x="1545808" y="3382096"/>
            <a:ext cx="1188261" cy="438438"/>
            <a:chOff x="1545808" y="3382096"/>
            <a:chExt cx="1188261" cy="43843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149637-32D6-2817-A2FB-8130B09BDC2A}"/>
                </a:ext>
              </a:extLst>
            </p:cNvPr>
            <p:cNvCxnSpPr>
              <a:cxnSpLocks/>
            </p:cNvCxnSpPr>
            <p:nvPr/>
          </p:nvCxnSpPr>
          <p:spPr>
            <a:xfrm>
              <a:off x="1545808" y="3499818"/>
              <a:ext cx="1188261" cy="320716"/>
            </a:xfrm>
            <a:prstGeom prst="line">
              <a:avLst/>
            </a:prstGeom>
            <a:ln w="28575"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06AA423C-B1A1-E865-BC52-7E63E3A881CE}"/>
                </a:ext>
              </a:extLst>
            </p:cNvPr>
            <p:cNvSpPr txBox="1"/>
            <p:nvPr/>
          </p:nvSpPr>
          <p:spPr>
            <a:xfrm>
              <a:off x="2052812" y="3382096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E3BB9467-AB88-3571-D26A-BBF4053F613A}"/>
              </a:ext>
            </a:extLst>
          </p:cNvPr>
          <p:cNvGrpSpPr/>
          <p:nvPr/>
        </p:nvGrpSpPr>
        <p:grpSpPr>
          <a:xfrm>
            <a:off x="1538006" y="3715099"/>
            <a:ext cx="2206831" cy="695808"/>
            <a:chOff x="1538006" y="3715099"/>
            <a:chExt cx="2206831" cy="6958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A6E24B-29DF-2C9A-E404-97BF1E1BD389}"/>
                </a:ext>
              </a:extLst>
            </p:cNvPr>
            <p:cNvCxnSpPr/>
            <p:nvPr/>
          </p:nvCxnSpPr>
          <p:spPr>
            <a:xfrm>
              <a:off x="1538006" y="3822833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FC1CDE72-7EA2-4228-6A79-5FEFD485A701}"/>
                </a:ext>
              </a:extLst>
            </p:cNvPr>
            <p:cNvSpPr txBox="1"/>
            <p:nvPr/>
          </p:nvSpPr>
          <p:spPr>
            <a:xfrm>
              <a:off x="2059503" y="3715099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5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337B1DDA-0143-1751-D8C9-71C9A9D5BA23}"/>
              </a:ext>
            </a:extLst>
          </p:cNvPr>
          <p:cNvGrpSpPr/>
          <p:nvPr/>
        </p:nvGrpSpPr>
        <p:grpSpPr>
          <a:xfrm>
            <a:off x="1538006" y="4012111"/>
            <a:ext cx="2218704" cy="706678"/>
            <a:chOff x="1538006" y="4012111"/>
            <a:chExt cx="2218704" cy="70667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73A2E0-5932-58F3-903B-27E17D150F7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006" y="4119952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3050BB19-D8C6-0BBE-4071-B34D7B615E80}"/>
                </a:ext>
              </a:extLst>
            </p:cNvPr>
            <p:cNvSpPr txBox="1"/>
            <p:nvPr/>
          </p:nvSpPr>
          <p:spPr>
            <a:xfrm>
              <a:off x="2059503" y="4012111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6</a:t>
              </a: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45740618-D1D3-EA79-8ED0-B7ABCAB3DE0B}"/>
              </a:ext>
            </a:extLst>
          </p:cNvPr>
          <p:cNvGrpSpPr/>
          <p:nvPr/>
        </p:nvGrpSpPr>
        <p:grpSpPr>
          <a:xfrm>
            <a:off x="1549880" y="4905372"/>
            <a:ext cx="2206831" cy="712459"/>
            <a:chOff x="1549880" y="4905372"/>
            <a:chExt cx="2206831" cy="7124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6204D5-5381-7480-4502-B252B9859AFA}"/>
                </a:ext>
              </a:extLst>
            </p:cNvPr>
            <p:cNvCxnSpPr/>
            <p:nvPr/>
          </p:nvCxnSpPr>
          <p:spPr>
            <a:xfrm>
              <a:off x="1549880" y="5029757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F4103FBC-49F2-F125-063E-0647713A957E}"/>
                </a:ext>
              </a:extLst>
            </p:cNvPr>
            <p:cNvSpPr txBox="1"/>
            <p:nvPr/>
          </p:nvSpPr>
          <p:spPr>
            <a:xfrm>
              <a:off x="2002147" y="4905372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D3DB1371-13F0-0A38-08FB-842ACA7F3C05}"/>
              </a:ext>
            </a:extLst>
          </p:cNvPr>
          <p:cNvGrpSpPr/>
          <p:nvPr/>
        </p:nvGrpSpPr>
        <p:grpSpPr>
          <a:xfrm>
            <a:off x="1549880" y="5204507"/>
            <a:ext cx="2218704" cy="721206"/>
            <a:chOff x="1549880" y="5204507"/>
            <a:chExt cx="2218704" cy="72120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D95DB7-4E24-79A8-152A-C39A4AC2EB62}"/>
                </a:ext>
              </a:extLst>
            </p:cNvPr>
            <p:cNvCxnSpPr>
              <a:cxnSpLocks/>
            </p:cNvCxnSpPr>
            <p:nvPr/>
          </p:nvCxnSpPr>
          <p:spPr>
            <a:xfrm>
              <a:off x="1549880" y="5326876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9078A90C-A2A8-A3F7-09A3-E0A7EDED9957}"/>
                </a:ext>
              </a:extLst>
            </p:cNvPr>
            <p:cNvSpPr txBox="1"/>
            <p:nvPr/>
          </p:nvSpPr>
          <p:spPr>
            <a:xfrm>
              <a:off x="2008838" y="5204507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5</a:t>
              </a: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A428CA70-47A1-CDFB-E8C1-2ABBD56863B7}"/>
              </a:ext>
            </a:extLst>
          </p:cNvPr>
          <p:cNvGrpSpPr/>
          <p:nvPr/>
        </p:nvGrpSpPr>
        <p:grpSpPr>
          <a:xfrm>
            <a:off x="1538006" y="5501519"/>
            <a:ext cx="2218704" cy="717443"/>
            <a:chOff x="1538006" y="5501519"/>
            <a:chExt cx="2218704" cy="71744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44A3D8-2076-9E2A-2196-E231B3F7C61C}"/>
                </a:ext>
              </a:extLst>
            </p:cNvPr>
            <p:cNvCxnSpPr>
              <a:cxnSpLocks/>
            </p:cNvCxnSpPr>
            <p:nvPr/>
          </p:nvCxnSpPr>
          <p:spPr>
            <a:xfrm>
              <a:off x="1538006" y="5620125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5B85860-C79F-5BFD-5E52-0F4FF1595840}"/>
                </a:ext>
              </a:extLst>
            </p:cNvPr>
            <p:cNvSpPr txBox="1"/>
            <p:nvPr/>
          </p:nvSpPr>
          <p:spPr>
            <a:xfrm>
              <a:off x="2008838" y="5501519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6</a:t>
              </a:r>
            </a:p>
          </p:txBody>
        </p:sp>
      </p:grp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BC989400-F940-23A7-0A5C-54D80A3B92BB}"/>
              </a:ext>
            </a:extLst>
          </p:cNvPr>
          <p:cNvGrpSpPr/>
          <p:nvPr/>
        </p:nvGrpSpPr>
        <p:grpSpPr>
          <a:xfrm>
            <a:off x="3755416" y="1164565"/>
            <a:ext cx="2206831" cy="824316"/>
            <a:chOff x="3755416" y="1164565"/>
            <a:chExt cx="2206831" cy="8243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3EDE18-2EE6-8B73-E314-A2D8CE9865BE}"/>
                </a:ext>
              </a:extLst>
            </p:cNvPr>
            <p:cNvCxnSpPr/>
            <p:nvPr/>
          </p:nvCxnSpPr>
          <p:spPr>
            <a:xfrm>
              <a:off x="3755416" y="1400807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B289BEF3-18CE-6395-F36B-210517471199}"/>
                </a:ext>
              </a:extLst>
            </p:cNvPr>
            <p:cNvSpPr txBox="1"/>
            <p:nvPr/>
          </p:nvSpPr>
          <p:spPr>
            <a:xfrm>
              <a:off x="3879004" y="1164565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0</a:t>
              </a:r>
            </a:p>
          </p:txBody>
        </p: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21E40FC9-7C30-A0F2-85BC-F4872BF524BF}"/>
              </a:ext>
            </a:extLst>
          </p:cNvPr>
          <p:cNvGrpSpPr/>
          <p:nvPr/>
        </p:nvGrpSpPr>
        <p:grpSpPr>
          <a:xfrm>
            <a:off x="3762434" y="2995556"/>
            <a:ext cx="2206831" cy="815790"/>
            <a:chOff x="3762434" y="2995556"/>
            <a:chExt cx="2206831" cy="81579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FA3444-BB8A-5A1E-AE7E-157938008990}"/>
                </a:ext>
              </a:extLst>
            </p:cNvPr>
            <p:cNvCxnSpPr/>
            <p:nvPr/>
          </p:nvCxnSpPr>
          <p:spPr>
            <a:xfrm>
              <a:off x="3762434" y="3223272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21B1F58-20F7-587E-C2DF-134B3F76CC82}"/>
                </a:ext>
              </a:extLst>
            </p:cNvPr>
            <p:cNvSpPr txBox="1"/>
            <p:nvPr/>
          </p:nvSpPr>
          <p:spPr>
            <a:xfrm>
              <a:off x="3879002" y="2995556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3A06C29E-26F9-2141-7978-04E0FB263626}"/>
              </a:ext>
            </a:extLst>
          </p:cNvPr>
          <p:cNvGrpSpPr/>
          <p:nvPr/>
        </p:nvGrpSpPr>
        <p:grpSpPr>
          <a:xfrm>
            <a:off x="3767290" y="3300822"/>
            <a:ext cx="2201975" cy="823227"/>
            <a:chOff x="3767290" y="3300822"/>
            <a:chExt cx="2201975" cy="8232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D5FAB0-D8F7-5BA2-AA82-18F37C442226}"/>
                </a:ext>
              </a:extLst>
            </p:cNvPr>
            <p:cNvCxnSpPr>
              <a:cxnSpLocks/>
            </p:cNvCxnSpPr>
            <p:nvPr/>
          </p:nvCxnSpPr>
          <p:spPr>
            <a:xfrm>
              <a:off x="3767290" y="3512905"/>
              <a:ext cx="2201975" cy="61114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58C8F623-5F36-6C64-19CA-D0C8D8C91006}"/>
                </a:ext>
              </a:extLst>
            </p:cNvPr>
            <p:cNvSpPr txBox="1"/>
            <p:nvPr/>
          </p:nvSpPr>
          <p:spPr>
            <a:xfrm>
              <a:off x="3879004" y="3300822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21252182-B15C-9223-DCF3-59696AF3AA16}"/>
              </a:ext>
            </a:extLst>
          </p:cNvPr>
          <p:cNvGrpSpPr/>
          <p:nvPr/>
        </p:nvGrpSpPr>
        <p:grpSpPr>
          <a:xfrm>
            <a:off x="3739113" y="3588094"/>
            <a:ext cx="2240732" cy="839755"/>
            <a:chOff x="3739113" y="3588094"/>
            <a:chExt cx="2240732" cy="83975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9DBF6-3627-C09E-748B-EFC562E3D316}"/>
                </a:ext>
              </a:extLst>
            </p:cNvPr>
            <p:cNvCxnSpPr>
              <a:cxnSpLocks/>
            </p:cNvCxnSpPr>
            <p:nvPr/>
          </p:nvCxnSpPr>
          <p:spPr>
            <a:xfrm>
              <a:off x="3739113" y="3810001"/>
              <a:ext cx="2240732" cy="617848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60DC36CA-0BE8-BD93-C4FD-E9F82B8BE9B7}"/>
                </a:ext>
              </a:extLst>
            </p:cNvPr>
            <p:cNvSpPr txBox="1"/>
            <p:nvPr/>
          </p:nvSpPr>
          <p:spPr>
            <a:xfrm>
              <a:off x="3879003" y="3588094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C2C529FD-4CA9-F848-27AB-96B4659C9A1D}"/>
              </a:ext>
            </a:extLst>
          </p:cNvPr>
          <p:cNvGrpSpPr/>
          <p:nvPr/>
        </p:nvGrpSpPr>
        <p:grpSpPr>
          <a:xfrm>
            <a:off x="3755249" y="5394542"/>
            <a:ext cx="1188261" cy="552468"/>
            <a:chOff x="3755249" y="5394542"/>
            <a:chExt cx="1188261" cy="55246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F879390-7EBD-2E10-2CC3-13EECB141D5C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49" y="5626294"/>
              <a:ext cx="1188261" cy="320716"/>
            </a:xfrm>
            <a:prstGeom prst="line">
              <a:avLst/>
            </a:prstGeom>
            <a:ln w="28575"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692D4E9B-3FBA-EBBA-D87B-2A72DA7EFA85}"/>
                </a:ext>
              </a:extLst>
            </p:cNvPr>
            <p:cNvSpPr txBox="1"/>
            <p:nvPr/>
          </p:nvSpPr>
          <p:spPr>
            <a:xfrm>
              <a:off x="3822040" y="5394542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</p:grp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DCB5969B-D9D1-6E4C-512C-CC0711AACB55}"/>
              </a:ext>
            </a:extLst>
          </p:cNvPr>
          <p:cNvGrpSpPr/>
          <p:nvPr/>
        </p:nvGrpSpPr>
        <p:grpSpPr>
          <a:xfrm>
            <a:off x="3756710" y="5693677"/>
            <a:ext cx="2201975" cy="843203"/>
            <a:chOff x="3756710" y="5693677"/>
            <a:chExt cx="2201975" cy="84320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3B51CFA-FC4F-9100-7D4B-574399B69196}"/>
                </a:ext>
              </a:extLst>
            </p:cNvPr>
            <p:cNvCxnSpPr>
              <a:cxnSpLocks/>
            </p:cNvCxnSpPr>
            <p:nvPr/>
          </p:nvCxnSpPr>
          <p:spPr>
            <a:xfrm>
              <a:off x="3756710" y="5925736"/>
              <a:ext cx="2201975" cy="61114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F4E7F25-07B4-CAFD-529A-3B93CDD9FEB5}"/>
                </a:ext>
              </a:extLst>
            </p:cNvPr>
            <p:cNvSpPr txBox="1"/>
            <p:nvPr/>
          </p:nvSpPr>
          <p:spPr>
            <a:xfrm>
              <a:off x="3828731" y="5693677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5</a:t>
              </a:r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7A43523F-41F2-832A-1CCF-D0CEF0B270FE}"/>
              </a:ext>
            </a:extLst>
          </p:cNvPr>
          <p:cNvGrpSpPr/>
          <p:nvPr/>
        </p:nvGrpSpPr>
        <p:grpSpPr>
          <a:xfrm>
            <a:off x="3728533" y="5990689"/>
            <a:ext cx="2240732" cy="849991"/>
            <a:chOff x="3728533" y="5990689"/>
            <a:chExt cx="2240732" cy="84999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88674B-5023-DEAA-4792-1A568D17A30F}"/>
                </a:ext>
              </a:extLst>
            </p:cNvPr>
            <p:cNvCxnSpPr>
              <a:cxnSpLocks/>
            </p:cNvCxnSpPr>
            <p:nvPr/>
          </p:nvCxnSpPr>
          <p:spPr>
            <a:xfrm>
              <a:off x="3728533" y="6222832"/>
              <a:ext cx="2240732" cy="617848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D268196C-2397-0868-740E-E332B590FF43}"/>
                </a:ext>
              </a:extLst>
            </p:cNvPr>
            <p:cNvSpPr txBox="1"/>
            <p:nvPr/>
          </p:nvSpPr>
          <p:spPr>
            <a:xfrm>
              <a:off x="3828731" y="5990689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6</a:t>
              </a:r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01C5CD87-94BB-A189-5BE3-7D42ADCF4427}"/>
              </a:ext>
            </a:extLst>
          </p:cNvPr>
          <p:cNvGrpSpPr/>
          <p:nvPr/>
        </p:nvGrpSpPr>
        <p:grpSpPr>
          <a:xfrm>
            <a:off x="3755249" y="7159353"/>
            <a:ext cx="2240732" cy="617848"/>
            <a:chOff x="3755249" y="7159353"/>
            <a:chExt cx="2240732" cy="6178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D96DFF-E6C5-1E85-2FCA-92F28DE71DCD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49" y="7159353"/>
              <a:ext cx="2240732" cy="617848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1BC29EB0-0EFF-5F33-E995-086D19B8BA68}"/>
                </a:ext>
              </a:extLst>
            </p:cNvPr>
            <p:cNvSpPr txBox="1"/>
            <p:nvPr/>
          </p:nvSpPr>
          <p:spPr>
            <a:xfrm>
              <a:off x="4012551" y="7212152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9C7D8065-F579-4BB5-C6E2-7D56506C0FDB}"/>
              </a:ext>
            </a:extLst>
          </p:cNvPr>
          <p:cNvGrpSpPr/>
          <p:nvPr/>
        </p:nvGrpSpPr>
        <p:grpSpPr>
          <a:xfrm>
            <a:off x="3759697" y="7777201"/>
            <a:ext cx="2195472" cy="349058"/>
            <a:chOff x="3759697" y="7777201"/>
            <a:chExt cx="2195472" cy="349058"/>
          </a:xfrm>
        </p:grpSpPr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A199F25F-0380-04A9-1E7B-593E10D3A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697" y="7777201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2F780235-5DAA-77AE-AFEE-7083547909BB}"/>
                </a:ext>
              </a:extLst>
            </p:cNvPr>
            <p:cNvSpPr txBox="1"/>
            <p:nvPr/>
          </p:nvSpPr>
          <p:spPr>
            <a:xfrm>
              <a:off x="5142461" y="7818482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C9775BF8-FCA7-EA13-AE31-10574393C615}"/>
              </a:ext>
            </a:extLst>
          </p:cNvPr>
          <p:cNvGrpSpPr/>
          <p:nvPr/>
        </p:nvGrpSpPr>
        <p:grpSpPr>
          <a:xfrm>
            <a:off x="3768798" y="6848133"/>
            <a:ext cx="2178443" cy="395100"/>
            <a:chOff x="3768798" y="6848133"/>
            <a:chExt cx="2178443" cy="395100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60F2DEB7-A81B-5027-9358-D3C0EF321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8798" y="6848133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93E4D0BA-BCD3-E5B1-950B-C876CEC5B6DD}"/>
                </a:ext>
              </a:extLst>
            </p:cNvPr>
            <p:cNvSpPr txBox="1"/>
            <p:nvPr/>
          </p:nvSpPr>
          <p:spPr>
            <a:xfrm>
              <a:off x="4875615" y="6935456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6</a:t>
              </a:r>
            </a:p>
          </p:txBody>
        </p: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34EA1721-C04D-58BC-2802-1081DFF5B5E7}"/>
              </a:ext>
            </a:extLst>
          </p:cNvPr>
          <p:cNvGrpSpPr/>
          <p:nvPr/>
        </p:nvGrpSpPr>
        <p:grpSpPr>
          <a:xfrm>
            <a:off x="3768799" y="6561325"/>
            <a:ext cx="2178443" cy="378182"/>
            <a:chOff x="3768799" y="6561325"/>
            <a:chExt cx="2178443" cy="378182"/>
          </a:xfrm>
        </p:grpSpPr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121115F3-AE29-B200-A0BF-FD6F972DE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8799" y="6561325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8839E9CC-BB98-07C4-467B-0867BF934DBF}"/>
                </a:ext>
              </a:extLst>
            </p:cNvPr>
            <p:cNvSpPr txBox="1"/>
            <p:nvPr/>
          </p:nvSpPr>
          <p:spPr>
            <a:xfrm>
              <a:off x="4876263" y="6631730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FBC01F9A-D0AC-7344-1372-76EFBC19C586}"/>
              </a:ext>
            </a:extLst>
          </p:cNvPr>
          <p:cNvGrpSpPr/>
          <p:nvPr/>
        </p:nvGrpSpPr>
        <p:grpSpPr>
          <a:xfrm>
            <a:off x="3752257" y="4111552"/>
            <a:ext cx="2194984" cy="397370"/>
            <a:chOff x="3752257" y="4111552"/>
            <a:chExt cx="2194984" cy="397370"/>
          </a:xfrm>
        </p:grpSpPr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A9B5ECD7-5CDD-4813-4D38-D52C8CB5C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2257" y="4111552"/>
              <a:ext cx="2194984" cy="32557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592EE4C9-C6FB-2D00-6AA2-2742E587F0FE}"/>
                </a:ext>
              </a:extLst>
            </p:cNvPr>
            <p:cNvSpPr txBox="1"/>
            <p:nvPr/>
          </p:nvSpPr>
          <p:spPr>
            <a:xfrm>
              <a:off x="4975228" y="4201145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29D94F15-1C7C-BF74-A839-BB262A157327}"/>
              </a:ext>
            </a:extLst>
          </p:cNvPr>
          <p:cNvGrpSpPr/>
          <p:nvPr/>
        </p:nvGrpSpPr>
        <p:grpSpPr>
          <a:xfrm>
            <a:off x="3768799" y="3824744"/>
            <a:ext cx="2178443" cy="380452"/>
            <a:chOff x="3768799" y="3824744"/>
            <a:chExt cx="2178443" cy="380452"/>
          </a:xfrm>
        </p:grpSpPr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16B144CA-87C1-0745-42CD-DE538E8ED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8799" y="3824744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661CEB21-CCF4-235F-CED4-18F825BE3E69}"/>
                </a:ext>
              </a:extLst>
            </p:cNvPr>
            <p:cNvSpPr txBox="1"/>
            <p:nvPr/>
          </p:nvSpPr>
          <p:spPr>
            <a:xfrm>
              <a:off x="4975876" y="3897419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D5A410F8-1787-2E83-0BB1-60391D829713}"/>
              </a:ext>
            </a:extLst>
          </p:cNvPr>
          <p:cNvGrpSpPr/>
          <p:nvPr/>
        </p:nvGrpSpPr>
        <p:grpSpPr>
          <a:xfrm>
            <a:off x="3759677" y="4442777"/>
            <a:ext cx="2178443" cy="380267"/>
            <a:chOff x="3759677" y="4442777"/>
            <a:chExt cx="2178443" cy="380267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AB56A3BC-347D-3AC6-9353-B4F99D50D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677" y="4442777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57ACEC31-401D-B051-128D-73B3BDC0C3D3}"/>
                </a:ext>
              </a:extLst>
            </p:cNvPr>
            <p:cNvSpPr txBox="1"/>
            <p:nvPr/>
          </p:nvSpPr>
          <p:spPr>
            <a:xfrm>
              <a:off x="4973804" y="4515267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4B3A2019-3F32-61B4-7FD2-E545C7D37894}"/>
              </a:ext>
            </a:extLst>
          </p:cNvPr>
          <p:cNvGrpSpPr/>
          <p:nvPr/>
        </p:nvGrpSpPr>
        <p:grpSpPr>
          <a:xfrm>
            <a:off x="3769448" y="2022812"/>
            <a:ext cx="2178443" cy="386941"/>
            <a:chOff x="3769448" y="2022812"/>
            <a:chExt cx="2178443" cy="386941"/>
          </a:xfrm>
        </p:grpSpPr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330EF9F7-95ED-8117-4328-2DE28EF7A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448" y="2022812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FDC358EB-2200-8A55-866A-7D4497C3C625}"/>
                </a:ext>
              </a:extLst>
            </p:cNvPr>
            <p:cNvSpPr txBox="1"/>
            <p:nvPr/>
          </p:nvSpPr>
          <p:spPr>
            <a:xfrm>
              <a:off x="4973804" y="2101976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8F915D2B-A9D8-B84F-6AA7-6B15EFA145AE}"/>
              </a:ext>
            </a:extLst>
          </p:cNvPr>
          <p:cNvGrpSpPr/>
          <p:nvPr/>
        </p:nvGrpSpPr>
        <p:grpSpPr>
          <a:xfrm>
            <a:off x="1542648" y="1405019"/>
            <a:ext cx="2366423" cy="311676"/>
            <a:chOff x="1542648" y="1405019"/>
            <a:chExt cx="2366423" cy="31167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B33AEE-AFDF-E332-C170-DC9C7B0E6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648" y="1405019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96647064-01F7-0E3C-98B9-748428D7C6A4}"/>
                </a:ext>
              </a:extLst>
            </p:cNvPr>
            <p:cNvSpPr txBox="1"/>
            <p:nvPr/>
          </p:nvSpPr>
          <p:spPr>
            <a:xfrm>
              <a:off x="3096363" y="1408918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D126EB8A-74A8-1E46-00D3-0E4F8CFD89B8}"/>
              </a:ext>
            </a:extLst>
          </p:cNvPr>
          <p:cNvGrpSpPr/>
          <p:nvPr/>
        </p:nvGrpSpPr>
        <p:grpSpPr>
          <a:xfrm>
            <a:off x="1533957" y="2023455"/>
            <a:ext cx="2178443" cy="379066"/>
            <a:chOff x="1533957" y="2023455"/>
            <a:chExt cx="2178443" cy="379066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2A18CB9-1EC3-6755-167E-481F51F41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3957" y="2023455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5924C11-C841-9650-834D-2A5A554A0978}"/>
                </a:ext>
              </a:extLst>
            </p:cNvPr>
            <p:cNvSpPr txBox="1"/>
            <p:nvPr/>
          </p:nvSpPr>
          <p:spPr>
            <a:xfrm>
              <a:off x="2568246" y="2094744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E425FD6F-CF6D-2DA8-93E1-8B3143C9F255}"/>
              </a:ext>
            </a:extLst>
          </p:cNvPr>
          <p:cNvGrpSpPr/>
          <p:nvPr/>
        </p:nvGrpSpPr>
        <p:grpSpPr>
          <a:xfrm>
            <a:off x="1541782" y="2320580"/>
            <a:ext cx="2178443" cy="385436"/>
            <a:chOff x="1541782" y="2320580"/>
            <a:chExt cx="2178443" cy="38543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C8EF84-AF1A-424A-2E78-80D16B34D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782" y="2320580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EA22C6CB-CAE4-8667-C5A8-04129D1794C9}"/>
                </a:ext>
              </a:extLst>
            </p:cNvPr>
            <p:cNvSpPr txBox="1"/>
            <p:nvPr/>
          </p:nvSpPr>
          <p:spPr>
            <a:xfrm>
              <a:off x="2572021" y="2398239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DC15632E-20C1-D16C-2F1B-3664785C36AB}"/>
              </a:ext>
            </a:extLst>
          </p:cNvPr>
          <p:cNvGrpSpPr/>
          <p:nvPr/>
        </p:nvGrpSpPr>
        <p:grpSpPr>
          <a:xfrm>
            <a:off x="1551149" y="3218370"/>
            <a:ext cx="2178443" cy="359160"/>
            <a:chOff x="1551149" y="3218370"/>
            <a:chExt cx="2178443" cy="35916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77F34A-E68A-A30D-FFE9-8AFC3A2E7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149" y="3218370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988C9D17-4D65-8DA3-F79C-B6870B5C4FFA}"/>
                </a:ext>
              </a:extLst>
            </p:cNvPr>
            <p:cNvSpPr txBox="1"/>
            <p:nvPr/>
          </p:nvSpPr>
          <p:spPr>
            <a:xfrm>
              <a:off x="2806078" y="326975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672A7AD3-D75B-DF2D-3B1A-A6AB1B6D4899}"/>
              </a:ext>
            </a:extLst>
          </p:cNvPr>
          <p:cNvGrpSpPr/>
          <p:nvPr/>
        </p:nvGrpSpPr>
        <p:grpSpPr>
          <a:xfrm>
            <a:off x="1558974" y="3515495"/>
            <a:ext cx="2178443" cy="376157"/>
            <a:chOff x="1558974" y="3515495"/>
            <a:chExt cx="2178443" cy="37615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D0DC93-E712-DE66-EE0B-21A839FAB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974" y="3515495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56F1D0EA-4A2D-4C91-EA7E-EF3C19FFE2CD}"/>
                </a:ext>
              </a:extLst>
            </p:cNvPr>
            <p:cNvSpPr txBox="1"/>
            <p:nvPr/>
          </p:nvSpPr>
          <p:spPr>
            <a:xfrm>
              <a:off x="2804654" y="3583875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531C73B3-3A02-ACA6-1850-D40C18F86CEA}"/>
              </a:ext>
            </a:extLst>
          </p:cNvPr>
          <p:cNvGrpSpPr/>
          <p:nvPr/>
        </p:nvGrpSpPr>
        <p:grpSpPr>
          <a:xfrm>
            <a:off x="1541781" y="3820534"/>
            <a:ext cx="2178443" cy="367163"/>
            <a:chOff x="1541781" y="3820534"/>
            <a:chExt cx="2178443" cy="367163"/>
          </a:xfrm>
        </p:grpSpPr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2FE9E19C-9701-D9E0-7C58-7A9C666F6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781" y="3820534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18DDA2B6-CC03-08E8-5727-45CE679383F9}"/>
                </a:ext>
              </a:extLst>
            </p:cNvPr>
            <p:cNvSpPr txBox="1"/>
            <p:nvPr/>
          </p:nvSpPr>
          <p:spPr>
            <a:xfrm>
              <a:off x="2804398" y="3879920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E1DAAEEF-E462-DB81-AB14-8874E29E6410}"/>
              </a:ext>
            </a:extLst>
          </p:cNvPr>
          <p:cNvGrpSpPr/>
          <p:nvPr/>
        </p:nvGrpSpPr>
        <p:grpSpPr>
          <a:xfrm>
            <a:off x="1550175" y="4436061"/>
            <a:ext cx="2178443" cy="370142"/>
            <a:chOff x="1550175" y="4436061"/>
            <a:chExt cx="2178443" cy="37014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C7D1098-05BE-15A7-905C-FA17CBABF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0175" y="4436061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B135CB1B-DE84-FDE8-CB5D-32950883E318}"/>
                </a:ext>
              </a:extLst>
            </p:cNvPr>
            <p:cNvSpPr txBox="1"/>
            <p:nvPr/>
          </p:nvSpPr>
          <p:spPr>
            <a:xfrm>
              <a:off x="2804398" y="4498426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1EBF0C09-D3B1-BFC5-DAF2-1AE48CE875D3}"/>
              </a:ext>
            </a:extLst>
          </p:cNvPr>
          <p:cNvGrpSpPr/>
          <p:nvPr/>
        </p:nvGrpSpPr>
        <p:grpSpPr>
          <a:xfrm>
            <a:off x="1550174" y="4722869"/>
            <a:ext cx="2178443" cy="370208"/>
            <a:chOff x="1550174" y="4722869"/>
            <a:chExt cx="2178443" cy="37020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9A1ACF3-6DB5-0A3B-A253-4D81BE9D0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0174" y="4722869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BDE0B7CF-3D42-2435-2A48-9CAE6671875D}"/>
                </a:ext>
              </a:extLst>
            </p:cNvPr>
            <p:cNvSpPr txBox="1"/>
            <p:nvPr/>
          </p:nvSpPr>
          <p:spPr>
            <a:xfrm>
              <a:off x="2804398" y="4785300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3AD55F75-9006-0F0E-9330-42F59796D95B}"/>
              </a:ext>
            </a:extLst>
          </p:cNvPr>
          <p:cNvGrpSpPr/>
          <p:nvPr/>
        </p:nvGrpSpPr>
        <p:grpSpPr>
          <a:xfrm>
            <a:off x="1551534" y="5932220"/>
            <a:ext cx="2178443" cy="371456"/>
            <a:chOff x="1551534" y="5932220"/>
            <a:chExt cx="2178443" cy="371456"/>
          </a:xfrm>
        </p:grpSpPr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0672197F-9C45-7BBE-3E05-60D6404AE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534" y="5932220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A1479016-237F-4753-F582-B559DBE858AC}"/>
                </a:ext>
              </a:extLst>
            </p:cNvPr>
            <p:cNvSpPr txBox="1"/>
            <p:nvPr/>
          </p:nvSpPr>
          <p:spPr>
            <a:xfrm>
              <a:off x="2801686" y="5995899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6</a:t>
              </a:r>
            </a:p>
          </p:txBody>
        </p:sp>
      </p:grp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7B5DE737-621E-C575-D6D5-60F01BF22CD4}"/>
              </a:ext>
            </a:extLst>
          </p:cNvPr>
          <p:cNvGrpSpPr/>
          <p:nvPr/>
        </p:nvGrpSpPr>
        <p:grpSpPr>
          <a:xfrm>
            <a:off x="1551535" y="5645412"/>
            <a:ext cx="2178443" cy="354538"/>
            <a:chOff x="1551535" y="5645412"/>
            <a:chExt cx="2178443" cy="35453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60DFFE-650F-ACB1-2E04-F107C0639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535" y="5645412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535C38C2-3A52-D1BF-1EC3-BE9FDD51C08C}"/>
                </a:ext>
              </a:extLst>
            </p:cNvPr>
            <p:cNvSpPr txBox="1"/>
            <p:nvPr/>
          </p:nvSpPr>
          <p:spPr>
            <a:xfrm>
              <a:off x="2802334" y="569217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F160D7C7-84BF-A701-234A-C12AE897E0E5}"/>
              </a:ext>
            </a:extLst>
          </p:cNvPr>
          <p:cNvGrpSpPr/>
          <p:nvPr/>
        </p:nvGrpSpPr>
        <p:grpSpPr>
          <a:xfrm>
            <a:off x="1551136" y="6244717"/>
            <a:ext cx="2178443" cy="360975"/>
            <a:chOff x="1551136" y="6244717"/>
            <a:chExt cx="2178443" cy="36097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11DC9E91-4630-FDD9-E4B3-103DADE41F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136" y="6244717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B1946CE1-7905-7E97-0B47-AB3CF6291392}"/>
                </a:ext>
              </a:extLst>
            </p:cNvPr>
            <p:cNvSpPr txBox="1"/>
            <p:nvPr/>
          </p:nvSpPr>
          <p:spPr>
            <a:xfrm>
              <a:off x="2801686" y="6297915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7622B514-4BD5-45A9-F73C-6FAEB07869AB}"/>
              </a:ext>
            </a:extLst>
          </p:cNvPr>
          <p:cNvGrpSpPr/>
          <p:nvPr/>
        </p:nvGrpSpPr>
        <p:grpSpPr>
          <a:xfrm>
            <a:off x="213115" y="1343221"/>
            <a:ext cx="922885" cy="1278875"/>
            <a:chOff x="-15484" y="1038420"/>
            <a:chExt cx="922885" cy="1278875"/>
          </a:xfrm>
        </p:grpSpPr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24636C0-BF9B-308E-0821-46A58816249E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DA9CC2E4-B6BF-6596-234A-1877716C3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922885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904D0151-7002-4A66-3DDB-A14455688D3E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pic>
          <p:nvPicPr>
            <p:cNvPr id="1091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16A5FB90-08C7-DFCA-BF88-78BC86FAC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3" y="1123939"/>
              <a:ext cx="170748" cy="17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484A719-BEDD-507B-6D0F-7A1448D89F10}"/>
              </a:ext>
            </a:extLst>
          </p:cNvPr>
          <p:cNvGrpSpPr/>
          <p:nvPr/>
        </p:nvGrpSpPr>
        <p:grpSpPr>
          <a:xfrm>
            <a:off x="433152" y="1656613"/>
            <a:ext cx="803826" cy="1278875"/>
            <a:chOff x="-15484" y="1038420"/>
            <a:chExt cx="803826" cy="1278875"/>
          </a:xfrm>
        </p:grpSpPr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A4CC575C-1203-B39A-FCEA-B8C64D77D791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89D0CEFF-E83E-6AC1-6E53-18472D307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4479"/>
              <a:ext cx="803826" cy="2314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3597AAE2-784A-6D91-C1E3-9C34C48299E1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pic>
          <p:nvPicPr>
            <p:cNvPr id="1097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D6542FF4-527C-6CAA-DAD5-463109EB5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51" y="1114615"/>
              <a:ext cx="174717" cy="17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5103955B-275C-8FDF-CE44-FD4D38670726}"/>
              </a:ext>
            </a:extLst>
          </p:cNvPr>
          <p:cNvGrpSpPr/>
          <p:nvPr/>
        </p:nvGrpSpPr>
        <p:grpSpPr>
          <a:xfrm>
            <a:off x="653142" y="1960882"/>
            <a:ext cx="651571" cy="1278875"/>
            <a:chOff x="-15484" y="1038420"/>
            <a:chExt cx="651571" cy="1278875"/>
          </a:xfrm>
        </p:grpSpPr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14CECC39-EDB3-EC67-C52C-01AB263B3E56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279B4A77-EBD1-1083-1B3A-F86D1ABAB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651571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748D2184-FBC2-FC43-52C5-E83E4B99A6EC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3</a:t>
              </a:r>
            </a:p>
          </p:txBody>
        </p:sp>
        <p:pic>
          <p:nvPicPr>
            <p:cNvPr id="1103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0EF77D7D-2ED8-6B9F-1E03-6C106811E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59" y="1110468"/>
              <a:ext cx="188338" cy="18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DF36F73B-A8C1-40B3-2B41-A30273D8C460}"/>
              </a:ext>
            </a:extLst>
          </p:cNvPr>
          <p:cNvGrpSpPr/>
          <p:nvPr/>
        </p:nvGrpSpPr>
        <p:grpSpPr>
          <a:xfrm>
            <a:off x="213114" y="3781089"/>
            <a:ext cx="922885" cy="1278875"/>
            <a:chOff x="-15484" y="1038420"/>
            <a:chExt cx="922885" cy="1278875"/>
          </a:xfrm>
        </p:grpSpPr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2DD32733-B663-A401-816F-673A51ADC17B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DB661692-FE9E-DE51-B706-AF5C837B1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922885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3C957C4B-B338-AE46-2B39-93C7A93A439F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4</a:t>
              </a:r>
            </a:p>
          </p:txBody>
        </p:sp>
        <p:pic>
          <p:nvPicPr>
            <p:cNvPr id="1109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B77A0DCF-C871-13A3-EDC9-825DFB2DE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3" y="1123939"/>
              <a:ext cx="170748" cy="17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47FF5B57-C5C7-B841-E173-D72698C874D8}"/>
              </a:ext>
            </a:extLst>
          </p:cNvPr>
          <p:cNvGrpSpPr/>
          <p:nvPr/>
        </p:nvGrpSpPr>
        <p:grpSpPr>
          <a:xfrm>
            <a:off x="433152" y="4078250"/>
            <a:ext cx="803826" cy="1278875"/>
            <a:chOff x="-15484" y="1038420"/>
            <a:chExt cx="803826" cy="1278875"/>
          </a:xfrm>
        </p:grpSpPr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AEFC5840-1F2A-CC71-CD13-C7737158D9C9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B3DA3652-1501-B5CB-AC8B-59A0B9653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4479"/>
              <a:ext cx="803826" cy="2314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52B2FD47-8B4B-DE0E-9D15-E6EAF34087F8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5</a:t>
              </a:r>
            </a:p>
          </p:txBody>
        </p:sp>
        <p:pic>
          <p:nvPicPr>
            <p:cNvPr id="1114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552E1813-CB83-ECB6-6E07-820F18EBB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51" y="1114615"/>
              <a:ext cx="174717" cy="17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F41FA20C-23BB-BDDF-4B3E-F89746DE017D}"/>
              </a:ext>
            </a:extLst>
          </p:cNvPr>
          <p:cNvGrpSpPr/>
          <p:nvPr/>
        </p:nvGrpSpPr>
        <p:grpSpPr>
          <a:xfrm>
            <a:off x="678325" y="4384794"/>
            <a:ext cx="651571" cy="1278875"/>
            <a:chOff x="-15484" y="1038420"/>
            <a:chExt cx="651571" cy="1278875"/>
          </a:xfrm>
        </p:grpSpPr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B861805B-DE1E-8EEA-B852-1D9467F1E8EA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3C4E2DA6-BB6F-593D-1365-BDDC500E2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651571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295F4BA8-935D-D4BA-4333-7BB479C88788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6</a:t>
              </a:r>
            </a:p>
          </p:txBody>
        </p:sp>
        <p:pic>
          <p:nvPicPr>
            <p:cNvPr id="1119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F88221DF-BF79-08C9-456C-6A4899759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59" y="1110468"/>
              <a:ext cx="188338" cy="18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44C82DC-B4EF-69FA-5415-EB31AFE11CD0}"/>
              </a:ext>
            </a:extLst>
          </p:cNvPr>
          <p:cNvGrpSpPr/>
          <p:nvPr/>
        </p:nvGrpSpPr>
        <p:grpSpPr>
          <a:xfrm>
            <a:off x="5980228" y="5891028"/>
            <a:ext cx="589906" cy="1278875"/>
            <a:chOff x="-15484" y="1038420"/>
            <a:chExt cx="589906" cy="1278875"/>
          </a:xfrm>
        </p:grpSpPr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CADB1069-41E7-DF8E-D457-8E5C8E528C87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ECD007BB-E3EC-09E6-EBEE-EF7008F177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589906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D2DA5C52-F4DB-7937-5DEF-9140C71F0068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4</a:t>
              </a:r>
            </a:p>
          </p:txBody>
        </p:sp>
        <p:pic>
          <p:nvPicPr>
            <p:cNvPr id="1124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D7EE1118-0B89-2949-F688-6748CF05B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3" y="1123939"/>
              <a:ext cx="170748" cy="17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8" name="TextBox 1127">
            <a:extLst>
              <a:ext uri="{FF2B5EF4-FFF2-40B4-BE49-F238E27FC236}">
                <a16:creationId xmlns:a16="http://schemas.microsoft.com/office/drawing/2014/main" id="{9DA69945-6341-12E2-7E3E-EDF61D5080BA}"/>
              </a:ext>
            </a:extLst>
          </p:cNvPr>
          <p:cNvSpPr txBox="1"/>
          <p:nvPr/>
        </p:nvSpPr>
        <p:spPr>
          <a:xfrm>
            <a:off x="1643939" y="175991"/>
            <a:ext cx="201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Go-Back-N</a:t>
            </a:r>
          </a:p>
          <a:p>
            <a:pPr algn="ctr"/>
            <a:r>
              <a:rPr lang="en-US" sz="1400" dirty="0"/>
              <a:t>SWS=3, RWS=1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D232F4C8-DCA0-C658-76AD-9E75411007A9}"/>
              </a:ext>
            </a:extLst>
          </p:cNvPr>
          <p:cNvSpPr txBox="1"/>
          <p:nvPr/>
        </p:nvSpPr>
        <p:spPr>
          <a:xfrm>
            <a:off x="3905143" y="176484"/>
            <a:ext cx="201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Selective Reject</a:t>
            </a:r>
          </a:p>
          <a:p>
            <a:pPr algn="ctr"/>
            <a:r>
              <a:rPr lang="en-US" sz="1400" dirty="0"/>
              <a:t>SWS=RWS=4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037FF-468B-ED88-8FCA-071ED5DBC5E5}"/>
              </a:ext>
            </a:extLst>
          </p:cNvPr>
          <p:cNvSpPr txBox="1"/>
          <p:nvPr/>
        </p:nvSpPr>
        <p:spPr>
          <a:xfrm>
            <a:off x="13995" y="14383"/>
            <a:ext cx="1669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d</a:t>
            </a:r>
            <a:r>
              <a:rPr lang="en-US" sz="1400" baseline="-25000" dirty="0" err="1"/>
              <a:t>p</a:t>
            </a:r>
            <a:r>
              <a:rPr lang="en-US" sz="1400" dirty="0"/>
              <a:t> = d</a:t>
            </a:r>
            <a:r>
              <a:rPr lang="en-US" sz="1400" baseline="-25000" dirty="0"/>
              <a:t>t</a:t>
            </a:r>
            <a:r>
              <a:rPr lang="en-US" sz="1400" dirty="0"/>
              <a:t> = 1 sec</a:t>
            </a:r>
          </a:p>
        </p:txBody>
      </p:sp>
    </p:spTree>
    <p:extLst>
      <p:ext uri="{BB962C8B-B14F-4D97-AF65-F5344CB8AC3E}">
        <p14:creationId xmlns:p14="http://schemas.microsoft.com/office/powerpoint/2010/main" val="28584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350</TotalTime>
  <Words>563</Words>
  <Application>Microsoft Macintosh PowerPoint</Application>
  <PresentationFormat>On-screen Show (4:3)</PresentationFormat>
  <Paragraphs>203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EE450_Discussion_7</dc:title>
  <dc:subject/>
  <dc:creator>Xuejing Lei</dc:creator>
  <cp:keywords/>
  <dc:description/>
  <cp:lastModifiedBy>Xuejing Lei</cp:lastModifiedBy>
  <cp:revision>14</cp:revision>
  <dcterms:created xsi:type="dcterms:W3CDTF">2023-02-24T08:42:28Z</dcterms:created>
  <dcterms:modified xsi:type="dcterms:W3CDTF">2023-02-24T22:54:28Z</dcterms:modified>
  <cp:category/>
</cp:coreProperties>
</file>