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68" r:id="rId2"/>
    <p:sldId id="269" r:id="rId3"/>
    <p:sldId id="271" r:id="rId4"/>
    <p:sldId id="267" r:id="rId5"/>
    <p:sldId id="270" r:id="rId6"/>
    <p:sldId id="264" r:id="rId7"/>
    <p:sldId id="256" r:id="rId8"/>
    <p:sldId id="265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5"/>
  </p:normalViewPr>
  <p:slideViewPr>
    <p:cSldViewPr snapToGrid="0">
      <p:cViewPr varScale="1">
        <p:scale>
          <a:sx n="59" d="100"/>
          <a:sy n="59" d="100"/>
        </p:scale>
        <p:origin x="1954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9F7-E6B6-2A46-95E6-0BED76170AA3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B5A1-D8C5-1C4E-B25E-7E79F024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8B5A1-D8C5-1C4E-B25E-7E79F0246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EAB0-E374-734E-B7BC-17175B6E02A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B34A-3EE1-7941-ACA0-6E4A0C09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F9B96-D95E-CA0A-E43F-6F51DD7D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891"/>
            <a:ext cx="6858000" cy="73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A8BA5-B26B-97F8-34D0-F1F11C33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12" y="1136469"/>
            <a:ext cx="4343776" cy="6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AE186A-B9AB-E2A2-9A05-1C5671100B06}"/>
              </a:ext>
            </a:extLst>
          </p:cNvPr>
          <p:cNvSpPr txBox="1"/>
          <p:nvPr/>
        </p:nvSpPr>
        <p:spPr>
          <a:xfrm>
            <a:off x="552216" y="1110717"/>
            <a:ext cx="570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Frame End – to –End delay = </a:t>
            </a:r>
            <a:r>
              <a:rPr lang="en-US" sz="2000" dirty="0" err="1"/>
              <a:t>Tf</a:t>
            </a:r>
            <a:r>
              <a:rPr lang="en-US" sz="2000" dirty="0"/>
              <a:t> + </a:t>
            </a:r>
            <a:r>
              <a:rPr lang="en-US" sz="2000" dirty="0" err="1"/>
              <a:t>Tp</a:t>
            </a:r>
            <a:r>
              <a:rPr lang="en-US" sz="2000" dirty="0"/>
              <a:t> = 2 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52BE2-A549-0276-762D-77A0251DE997}"/>
              </a:ext>
            </a:extLst>
          </p:cNvPr>
          <p:cNvSpPr txBox="1"/>
          <p:nvPr/>
        </p:nvSpPr>
        <p:spPr>
          <a:xfrm>
            <a:off x="552216" y="1681129"/>
            <a:ext cx="569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ACK Frame End – to –End delay = </a:t>
            </a:r>
            <a:r>
              <a:rPr lang="en-US" sz="2000" dirty="0" err="1"/>
              <a:t>Tf</a:t>
            </a:r>
            <a:r>
              <a:rPr lang="en-US" sz="2000" dirty="0"/>
              <a:t> + </a:t>
            </a:r>
            <a:r>
              <a:rPr lang="en-US" sz="2000" dirty="0" err="1"/>
              <a:t>Tp</a:t>
            </a:r>
            <a:r>
              <a:rPr lang="en-US" sz="2000" dirty="0"/>
              <a:t> = 1 second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6FBC0-66C4-761A-B918-C683622B75A1}"/>
              </a:ext>
            </a:extLst>
          </p:cNvPr>
          <p:cNvSpPr txBox="1"/>
          <p:nvPr/>
        </p:nvSpPr>
        <p:spPr>
          <a:xfrm>
            <a:off x="582868" y="2330051"/>
            <a:ext cx="530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Selective Repeat ARQ = SWS = RWS = 2^(m-1)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5038-A649-77FD-0BA9-EAADCE2AE38D}"/>
              </a:ext>
            </a:extLst>
          </p:cNvPr>
          <p:cNvSpPr txBox="1"/>
          <p:nvPr/>
        </p:nvSpPr>
        <p:spPr>
          <a:xfrm>
            <a:off x="552216" y="2978973"/>
            <a:ext cx="624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Retransmission Strategy: After Timeout Expires (3 seconds</a:t>
            </a:r>
          </a:p>
          <a:p>
            <a:r>
              <a:rPr lang="en-US" sz="2000" u="sng" dirty="0"/>
              <a:t>After</a:t>
            </a:r>
            <a:r>
              <a:rPr lang="en-US" sz="2000" dirty="0"/>
              <a:t> the sender finishes transmission)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72200-E538-903C-7DD9-2EF2A6E48C1B}"/>
              </a:ext>
            </a:extLst>
          </p:cNvPr>
          <p:cNvSpPr txBox="1"/>
          <p:nvPr/>
        </p:nvSpPr>
        <p:spPr>
          <a:xfrm>
            <a:off x="552215" y="4098024"/>
            <a:ext cx="2924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Drop Strategy: Do Nothing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88AFD-6DA2-76B5-F53C-EE0AD540AB42}"/>
              </a:ext>
            </a:extLst>
          </p:cNvPr>
          <p:cNvSpPr txBox="1"/>
          <p:nvPr/>
        </p:nvSpPr>
        <p:spPr>
          <a:xfrm>
            <a:off x="552215" y="4909299"/>
            <a:ext cx="2806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ACK Strategy: </a:t>
            </a:r>
            <a:r>
              <a:rPr lang="en-US" sz="2000" dirty="0" err="1"/>
              <a:t>ACK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for </a:t>
            </a:r>
            <a:r>
              <a:rPr lang="en-US" sz="2000" dirty="0" err="1"/>
              <a:t>F</a:t>
            </a:r>
            <a:r>
              <a:rPr lang="en-US" sz="2000" baseline="-25000" dirty="0" err="1"/>
              <a:t>n</a:t>
            </a:r>
            <a:r>
              <a:rPr lang="en-US" sz="2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312D6-BE6C-E991-3AE1-8BD7AB344A73}"/>
              </a:ext>
            </a:extLst>
          </p:cNvPr>
          <p:cNvSpPr txBox="1"/>
          <p:nvPr/>
        </p:nvSpPr>
        <p:spPr>
          <a:xfrm>
            <a:off x="552214" y="5520519"/>
            <a:ext cx="2817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baseline="-25000" dirty="0"/>
              <a:t>1  </a:t>
            </a:r>
            <a:r>
              <a:rPr lang="en-US" sz="2000" dirty="0"/>
              <a:t>dropped and F</a:t>
            </a:r>
            <a:r>
              <a:rPr lang="en-US" sz="2000" baseline="-25000" dirty="0"/>
              <a:t>3</a:t>
            </a:r>
            <a:r>
              <a:rPr lang="en-US" sz="2000" dirty="0"/>
              <a:t>  is lost</a:t>
            </a:r>
            <a:r>
              <a:rPr lang="en-US" sz="2000" baseline="-25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9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14B39721-768E-ED84-6D40-170FAC54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" y="-193010"/>
            <a:ext cx="6855885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14DD9043-2358-1BD3-FA17-317A2A80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101"/>
          <a:stretch/>
        </p:blipFill>
        <p:spPr bwMode="auto">
          <a:xfrm>
            <a:off x="0" y="6975566"/>
            <a:ext cx="6855885" cy="21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A223BF7-164D-C449-376D-304171659E63}"/>
              </a:ext>
            </a:extLst>
          </p:cNvPr>
          <p:cNvCxnSpPr>
            <a:cxnSpLocks/>
          </p:cNvCxnSpPr>
          <p:nvPr/>
        </p:nvCxnSpPr>
        <p:spPr>
          <a:xfrm>
            <a:off x="1929891" y="896496"/>
            <a:ext cx="17599" cy="6079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89DC1B77-95D6-972B-23D5-819B11562352}"/>
              </a:ext>
            </a:extLst>
          </p:cNvPr>
          <p:cNvCxnSpPr>
            <a:cxnSpLocks/>
          </p:cNvCxnSpPr>
          <p:nvPr/>
        </p:nvCxnSpPr>
        <p:spPr>
          <a:xfrm>
            <a:off x="4136722" y="922622"/>
            <a:ext cx="14840" cy="605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8FE5BC17-EC4F-8922-76DC-C7F5CFD94C2D}"/>
              </a:ext>
            </a:extLst>
          </p:cNvPr>
          <p:cNvSpPr txBox="1"/>
          <p:nvPr/>
        </p:nvSpPr>
        <p:spPr>
          <a:xfrm>
            <a:off x="1484087" y="766461"/>
            <a:ext cx="41633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5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2552EFAA-8BB8-F6B2-42CA-141ED3864EC8}"/>
              </a:ext>
            </a:extLst>
          </p:cNvPr>
          <p:cNvSpPr txBox="1"/>
          <p:nvPr/>
        </p:nvSpPr>
        <p:spPr>
          <a:xfrm>
            <a:off x="1484085" y="2584206"/>
            <a:ext cx="416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6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7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8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9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10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CE5D9F4-F999-A3CE-E018-33EEC2493DDD}"/>
              </a:ext>
            </a:extLst>
          </p:cNvPr>
          <p:cNvSpPr txBox="1"/>
          <p:nvPr/>
        </p:nvSpPr>
        <p:spPr>
          <a:xfrm>
            <a:off x="1508839" y="4101869"/>
            <a:ext cx="391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11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15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BBEA1CC0-4DF5-C6E3-E8F1-CD9AC12FC5F2}"/>
              </a:ext>
            </a:extLst>
          </p:cNvPr>
          <p:cNvSpPr txBox="1"/>
          <p:nvPr/>
        </p:nvSpPr>
        <p:spPr>
          <a:xfrm>
            <a:off x="1821030" y="527164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05977F8-4E96-0125-53A5-4F903C477FB0}"/>
              </a:ext>
            </a:extLst>
          </p:cNvPr>
          <p:cNvSpPr txBox="1"/>
          <p:nvPr/>
        </p:nvSpPr>
        <p:spPr>
          <a:xfrm>
            <a:off x="4000319" y="510199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DE010952-8904-402B-9189-21FE0B35EFB4}"/>
              </a:ext>
            </a:extLst>
          </p:cNvPr>
          <p:cNvGrpSpPr/>
          <p:nvPr/>
        </p:nvGrpSpPr>
        <p:grpSpPr>
          <a:xfrm>
            <a:off x="1929891" y="825279"/>
            <a:ext cx="2206831" cy="659291"/>
            <a:chOff x="936872" y="720776"/>
            <a:chExt cx="2206831" cy="659291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0FF630B-6BC0-FB5C-FB17-5B2D24382DC4}"/>
                </a:ext>
              </a:extLst>
            </p:cNvPr>
            <p:cNvCxnSpPr/>
            <p:nvPr/>
          </p:nvCxnSpPr>
          <p:spPr>
            <a:xfrm>
              <a:off x="936872" y="79199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65AE02BA-4F62-9CA2-2BAE-78A1B4E9DF02}"/>
                </a:ext>
              </a:extLst>
            </p:cNvPr>
            <p:cNvSpPr txBox="1"/>
            <p:nvPr/>
          </p:nvSpPr>
          <p:spPr>
            <a:xfrm>
              <a:off x="1533908" y="72077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6B6750AA-EABA-3DA2-908A-D7325F13ADFA}"/>
              </a:ext>
            </a:extLst>
          </p:cNvPr>
          <p:cNvGrpSpPr/>
          <p:nvPr/>
        </p:nvGrpSpPr>
        <p:grpSpPr>
          <a:xfrm>
            <a:off x="1932858" y="1055068"/>
            <a:ext cx="2218704" cy="762625"/>
            <a:chOff x="936872" y="1238594"/>
            <a:chExt cx="2218704" cy="762625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7CA5028-289D-C859-83B4-8F8C56A48DCE}"/>
                </a:ext>
              </a:extLst>
            </p:cNvPr>
            <p:cNvCxnSpPr>
              <a:cxnSpLocks/>
            </p:cNvCxnSpPr>
            <p:nvPr/>
          </p:nvCxnSpPr>
          <p:spPr>
            <a:xfrm>
              <a:off x="936872" y="1402382"/>
              <a:ext cx="2218704" cy="598837"/>
            </a:xfrm>
            <a:prstGeom prst="line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695381E8-E7FC-505B-60D4-8FDAD03262BD}"/>
                </a:ext>
              </a:extLst>
            </p:cNvPr>
            <p:cNvSpPr txBox="1"/>
            <p:nvPr/>
          </p:nvSpPr>
          <p:spPr>
            <a:xfrm>
              <a:off x="1209675" y="1238594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D3ABA170-E044-2EA6-99BD-BF7C06782171}"/>
              </a:ext>
            </a:extLst>
          </p:cNvPr>
          <p:cNvGrpSpPr/>
          <p:nvPr/>
        </p:nvGrpSpPr>
        <p:grpSpPr>
          <a:xfrm>
            <a:off x="1918017" y="1701392"/>
            <a:ext cx="2218704" cy="697579"/>
            <a:chOff x="924998" y="1596889"/>
            <a:chExt cx="2218704" cy="697579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95F6368F-DF2D-8F39-D834-5236F6F94F5A}"/>
                </a:ext>
              </a:extLst>
            </p:cNvPr>
            <p:cNvCxnSpPr>
              <a:cxnSpLocks/>
            </p:cNvCxnSpPr>
            <p:nvPr/>
          </p:nvCxnSpPr>
          <p:spPr>
            <a:xfrm>
              <a:off x="924998" y="1695631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9DE6C337-343E-5EEA-3926-85D70896DE7A}"/>
                </a:ext>
              </a:extLst>
            </p:cNvPr>
            <p:cNvSpPr txBox="1"/>
            <p:nvPr/>
          </p:nvSpPr>
          <p:spPr>
            <a:xfrm>
              <a:off x="1545294" y="159688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C1702F69-5765-6F0F-CCBC-65D89D534257}"/>
              </a:ext>
            </a:extLst>
          </p:cNvPr>
          <p:cNvGrpSpPr/>
          <p:nvPr/>
        </p:nvGrpSpPr>
        <p:grpSpPr>
          <a:xfrm>
            <a:off x="1920389" y="2300756"/>
            <a:ext cx="2206831" cy="715006"/>
            <a:chOff x="1555605" y="2483100"/>
            <a:chExt cx="2206831" cy="715006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7D3EC69-9714-9737-0A3A-DD321FD02E05}"/>
                </a:ext>
              </a:extLst>
            </p:cNvPr>
            <p:cNvCxnSpPr/>
            <p:nvPr/>
          </p:nvCxnSpPr>
          <p:spPr>
            <a:xfrm>
              <a:off x="1555605" y="2610032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799326B-92C6-4AF4-A480-E6A07C2330EF}"/>
                </a:ext>
              </a:extLst>
            </p:cNvPr>
            <p:cNvSpPr txBox="1"/>
            <p:nvPr/>
          </p:nvSpPr>
          <p:spPr>
            <a:xfrm>
              <a:off x="2003494" y="248310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5194594-2C56-8746-E5CB-019D086C96AE}"/>
              </a:ext>
            </a:extLst>
          </p:cNvPr>
          <p:cNvGrpSpPr/>
          <p:nvPr/>
        </p:nvGrpSpPr>
        <p:grpSpPr>
          <a:xfrm>
            <a:off x="1913564" y="3186071"/>
            <a:ext cx="1188261" cy="438438"/>
            <a:chOff x="1545808" y="3382096"/>
            <a:chExt cx="1188261" cy="438438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DE95E10-2A78-5ECB-800C-0EEB40FE7C48}"/>
                </a:ext>
              </a:extLst>
            </p:cNvPr>
            <p:cNvCxnSpPr>
              <a:cxnSpLocks/>
            </p:cNvCxnSpPr>
            <p:nvPr/>
          </p:nvCxnSpPr>
          <p:spPr>
            <a:xfrm>
              <a:off x="1545808" y="3499818"/>
              <a:ext cx="1188261" cy="320716"/>
            </a:xfrm>
            <a:prstGeom prst="line">
              <a:avLst/>
            </a:prstGeom>
            <a:ln w="28575">
              <a:solidFill>
                <a:srgbClr val="FF0000"/>
              </a:solidFill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D032D30-2BF3-DB41-1BB5-9FC03EE47C35}"/>
                </a:ext>
              </a:extLst>
            </p:cNvPr>
            <p:cNvSpPr txBox="1"/>
            <p:nvPr/>
          </p:nvSpPr>
          <p:spPr>
            <a:xfrm>
              <a:off x="2052812" y="338209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C070E4B7-E8CC-AFCE-8231-B7E610086A1F}"/>
              </a:ext>
            </a:extLst>
          </p:cNvPr>
          <p:cNvGrpSpPr/>
          <p:nvPr/>
        </p:nvGrpSpPr>
        <p:grpSpPr>
          <a:xfrm>
            <a:off x="1930785" y="3498901"/>
            <a:ext cx="2206831" cy="695808"/>
            <a:chOff x="1538006" y="3715099"/>
            <a:chExt cx="2206831" cy="695808"/>
          </a:xfrm>
        </p:grpSpPr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E67389-B37A-CE34-3C67-B43391213904}"/>
                </a:ext>
              </a:extLst>
            </p:cNvPr>
            <p:cNvCxnSpPr/>
            <p:nvPr/>
          </p:nvCxnSpPr>
          <p:spPr>
            <a:xfrm>
              <a:off x="1538006" y="382283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EA784E5-A84E-19AE-B642-A036961E4A2C}"/>
                </a:ext>
              </a:extLst>
            </p:cNvPr>
            <p:cNvSpPr txBox="1"/>
            <p:nvPr/>
          </p:nvSpPr>
          <p:spPr>
            <a:xfrm>
              <a:off x="2059503" y="3715099"/>
              <a:ext cx="68524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  <a:r>
                <a:rPr lang="en-US" sz="1600" dirty="0"/>
                <a:t> (F</a:t>
              </a:r>
              <a:r>
                <a:rPr lang="en-US" sz="1600" baseline="-25000" dirty="0"/>
                <a:t>0</a:t>
              </a:r>
              <a:r>
                <a:rPr lang="en-US" sz="1600" dirty="0"/>
                <a:t>)</a:t>
              </a:r>
              <a:endParaRPr lang="en-US" sz="1600" baseline="-25000" dirty="0"/>
            </a:p>
            <a:p>
              <a:endParaRPr lang="en-US" sz="1600" baseline="-25000" dirty="0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98150B1-19C9-6CBD-E73E-205054E0772E}"/>
              </a:ext>
            </a:extLst>
          </p:cNvPr>
          <p:cNvGrpSpPr/>
          <p:nvPr/>
        </p:nvGrpSpPr>
        <p:grpSpPr>
          <a:xfrm>
            <a:off x="1925032" y="4389892"/>
            <a:ext cx="2206831" cy="712459"/>
            <a:chOff x="1549880" y="4905372"/>
            <a:chExt cx="2206831" cy="712459"/>
          </a:xfrm>
        </p:grpSpPr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2F230-2948-FAB5-8134-055866DC0DE7}"/>
                </a:ext>
              </a:extLst>
            </p:cNvPr>
            <p:cNvCxnSpPr/>
            <p:nvPr/>
          </p:nvCxnSpPr>
          <p:spPr>
            <a:xfrm>
              <a:off x="1549880" y="5029757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E27DA005-309C-A617-A110-88DB2AB0E62C}"/>
                </a:ext>
              </a:extLst>
            </p:cNvPr>
            <p:cNvSpPr txBox="1"/>
            <p:nvPr/>
          </p:nvSpPr>
          <p:spPr>
            <a:xfrm>
              <a:off x="2002147" y="490537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ADDB090D-6A99-011D-46E2-005C23004D75}"/>
              </a:ext>
            </a:extLst>
          </p:cNvPr>
          <p:cNvGrpSpPr/>
          <p:nvPr/>
        </p:nvGrpSpPr>
        <p:grpSpPr>
          <a:xfrm>
            <a:off x="1934533" y="1509522"/>
            <a:ext cx="2178443" cy="362865"/>
            <a:chOff x="1542648" y="1405019"/>
            <a:chExt cx="2178443" cy="362865"/>
          </a:xfrm>
        </p:grpSpPr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75D5271-2BA5-1444-0B47-E41AE0A6B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48" y="1405019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7ABEDEF8-6759-485D-D688-4F649F91C3D8}"/>
                </a:ext>
              </a:extLst>
            </p:cNvPr>
            <p:cNvSpPr txBox="1"/>
            <p:nvPr/>
          </p:nvSpPr>
          <p:spPr>
            <a:xfrm>
              <a:off x="2610882" y="1460107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A032DFD-6FE4-DB25-ADDC-EA81A345D011}"/>
              </a:ext>
            </a:extLst>
          </p:cNvPr>
          <p:cNvGrpSpPr/>
          <p:nvPr/>
        </p:nvGrpSpPr>
        <p:grpSpPr>
          <a:xfrm>
            <a:off x="1933667" y="2425083"/>
            <a:ext cx="2178443" cy="385436"/>
            <a:chOff x="1541782" y="2320580"/>
            <a:chExt cx="2178443" cy="385436"/>
          </a:xfrm>
        </p:grpSpPr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3D0C5F-E878-C001-AE93-C10890A7F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82" y="232058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55012FC-7423-183B-AA5A-57746C66321C}"/>
                </a:ext>
              </a:extLst>
            </p:cNvPr>
            <p:cNvSpPr txBox="1"/>
            <p:nvPr/>
          </p:nvSpPr>
          <p:spPr>
            <a:xfrm>
              <a:off x="2572021" y="239823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DBCCB9DC-26FC-DA32-F377-C60B8C7D9EDB}"/>
              </a:ext>
            </a:extLst>
          </p:cNvPr>
          <p:cNvGrpSpPr/>
          <p:nvPr/>
        </p:nvGrpSpPr>
        <p:grpSpPr>
          <a:xfrm>
            <a:off x="1905655" y="3035188"/>
            <a:ext cx="2178443" cy="359160"/>
            <a:chOff x="1551149" y="3218370"/>
            <a:chExt cx="2178443" cy="359160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059E702-C68B-9BD9-4006-B8D211EFE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149" y="321837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7B5000D8-7575-F5E8-5600-96886527C71E}"/>
                </a:ext>
              </a:extLst>
            </p:cNvPr>
            <p:cNvSpPr txBox="1"/>
            <p:nvPr/>
          </p:nvSpPr>
          <p:spPr>
            <a:xfrm>
              <a:off x="2806078" y="326975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FC641FA6-17D6-2595-0A6C-BED89BB4E9C5}"/>
              </a:ext>
            </a:extLst>
          </p:cNvPr>
          <p:cNvGrpSpPr/>
          <p:nvPr/>
        </p:nvGrpSpPr>
        <p:grpSpPr>
          <a:xfrm>
            <a:off x="1929283" y="4214706"/>
            <a:ext cx="2178443" cy="585585"/>
            <a:chOff x="1550175" y="4436061"/>
            <a:chExt cx="2178443" cy="585585"/>
          </a:xfrm>
        </p:grpSpPr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9C7D4F35-DAC0-85B3-8460-7734B0CDA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0175" y="4436061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FC4114F0-866A-1B87-AA6E-0BBF728377DB}"/>
                </a:ext>
              </a:extLst>
            </p:cNvPr>
            <p:cNvSpPr txBox="1"/>
            <p:nvPr/>
          </p:nvSpPr>
          <p:spPr>
            <a:xfrm>
              <a:off x="2804398" y="4498426"/>
              <a:ext cx="812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  <a:r>
                <a:rPr lang="en-US" sz="1400" dirty="0">
                  <a:solidFill>
                    <a:srgbClr val="C00000"/>
                  </a:solidFill>
                </a:rPr>
                <a:t> (ACK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0</a:t>
              </a:r>
              <a:r>
                <a:rPr lang="en-US" sz="1400" dirty="0">
                  <a:solidFill>
                    <a:srgbClr val="C00000"/>
                  </a:solidFill>
                </a:rPr>
                <a:t> )</a:t>
              </a:r>
              <a:endParaRPr lang="en-US" sz="1400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5169E9E9-ED82-9AB1-4269-112E0D52C05B}"/>
              </a:ext>
            </a:extLst>
          </p:cNvPr>
          <p:cNvGrpSpPr/>
          <p:nvPr/>
        </p:nvGrpSpPr>
        <p:grpSpPr>
          <a:xfrm>
            <a:off x="1926925" y="5123749"/>
            <a:ext cx="2178443" cy="354538"/>
            <a:chOff x="1551535" y="5645412"/>
            <a:chExt cx="2178443" cy="354538"/>
          </a:xfrm>
        </p:grpSpPr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C50272-1045-023A-8437-D52F9432E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535" y="5645412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35BD58A8-6FD5-C6B6-D74C-49E09419F545}"/>
                </a:ext>
              </a:extLst>
            </p:cNvPr>
            <p:cNvSpPr txBox="1"/>
            <p:nvPr/>
          </p:nvSpPr>
          <p:spPr>
            <a:xfrm>
              <a:off x="2802334" y="569217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03E7CE90-8021-4A85-2D1F-E828E5B08161}"/>
              </a:ext>
            </a:extLst>
          </p:cNvPr>
          <p:cNvGrpSpPr/>
          <p:nvPr/>
        </p:nvGrpSpPr>
        <p:grpSpPr>
          <a:xfrm>
            <a:off x="2961" y="1434672"/>
            <a:ext cx="922885" cy="987769"/>
            <a:chOff x="-15484" y="1038420"/>
            <a:chExt cx="922885" cy="1278875"/>
          </a:xfrm>
        </p:grpSpPr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CF14115-09B1-13FC-2375-FD49061D1D8A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E38FE0D4-4B7F-6224-F2CA-2978B6DDA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72B07024-324E-3D37-E6D8-54EA2BF30919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pic>
          <p:nvPicPr>
            <p:cNvPr id="582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1325568B-3E64-9723-37B6-255C018DB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C4E09931-3AAF-9D69-74E1-8D8B8CDA5EE5}"/>
              </a:ext>
            </a:extLst>
          </p:cNvPr>
          <p:cNvGrpSpPr/>
          <p:nvPr/>
        </p:nvGrpSpPr>
        <p:grpSpPr>
          <a:xfrm>
            <a:off x="-32959" y="3572868"/>
            <a:ext cx="922885" cy="975265"/>
            <a:chOff x="-15484" y="1038420"/>
            <a:chExt cx="922885" cy="1278875"/>
          </a:xfrm>
        </p:grpSpPr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74113C3-1E97-870A-1793-4EBEAAEDC6A0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2F11AB5-B0EA-8260-83B9-BBC6FC6A53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2F0D4F15-DD65-4903-2C27-ADC891636D4E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44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3</a:t>
              </a:r>
            </a:p>
          </p:txBody>
        </p:sp>
        <p:pic>
          <p:nvPicPr>
            <p:cNvPr id="597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03BF0B7C-5065-2692-5E75-257519220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8" name="TextBox 607">
            <a:extLst>
              <a:ext uri="{FF2B5EF4-FFF2-40B4-BE49-F238E27FC236}">
                <a16:creationId xmlns:a16="http://schemas.microsoft.com/office/drawing/2014/main" id="{3D5B4E1D-4D55-A576-278E-4D6AC0E5C7FE}"/>
              </a:ext>
            </a:extLst>
          </p:cNvPr>
          <p:cNvSpPr txBox="1"/>
          <p:nvPr/>
        </p:nvSpPr>
        <p:spPr>
          <a:xfrm>
            <a:off x="2035824" y="280494"/>
            <a:ext cx="201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SR ARQ</a:t>
            </a:r>
          </a:p>
          <a:p>
            <a:pPr algn="ctr"/>
            <a:r>
              <a:rPr lang="en-US" sz="1400" dirty="0"/>
              <a:t>SWS=2, RWS=2</a:t>
            </a: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1C4CB684-9564-AF2C-AE7E-B4E130360AEE}"/>
              </a:ext>
            </a:extLst>
          </p:cNvPr>
          <p:cNvGrpSpPr/>
          <p:nvPr/>
        </p:nvGrpSpPr>
        <p:grpSpPr>
          <a:xfrm>
            <a:off x="986961" y="748046"/>
            <a:ext cx="626067" cy="276999"/>
            <a:chOff x="5029200" y="720742"/>
            <a:chExt cx="626067" cy="276999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AA579546-D938-503C-F442-48E2AAD438F1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38E4BE2E-1166-AB8E-9D62-ACA61957D5DF}"/>
                </a:ext>
              </a:extLst>
            </p:cNvPr>
            <p:cNvSpPr/>
            <p:nvPr/>
          </p:nvSpPr>
          <p:spPr>
            <a:xfrm>
              <a:off x="5093368" y="766461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D85D8E5B-C364-9151-5C93-EC0CF4FDB1BE}"/>
              </a:ext>
            </a:extLst>
          </p:cNvPr>
          <p:cNvGrpSpPr/>
          <p:nvPr/>
        </p:nvGrpSpPr>
        <p:grpSpPr>
          <a:xfrm>
            <a:off x="986962" y="1055068"/>
            <a:ext cx="626067" cy="276999"/>
            <a:chOff x="5029200" y="720742"/>
            <a:chExt cx="626067" cy="276999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D02AD017-5090-B429-61CB-2A6727853452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2E842322-3544-98DE-52C4-483C2A5A7ECE}"/>
                </a:ext>
              </a:extLst>
            </p:cNvPr>
            <p:cNvSpPr/>
            <p:nvPr/>
          </p:nvSpPr>
          <p:spPr>
            <a:xfrm>
              <a:off x="5093368" y="766461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3A161FF0-CF9A-0E2F-6F17-B2E1877EE0FB}"/>
              </a:ext>
            </a:extLst>
          </p:cNvPr>
          <p:cNvGrpSpPr/>
          <p:nvPr/>
        </p:nvGrpSpPr>
        <p:grpSpPr>
          <a:xfrm>
            <a:off x="986961" y="1368034"/>
            <a:ext cx="626067" cy="276999"/>
            <a:chOff x="5029200" y="720742"/>
            <a:chExt cx="626067" cy="276999"/>
          </a:xfrm>
        </p:grpSpPr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48E2A558-A572-14D4-CB19-ABB58888A84E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4A90A03C-30A3-B1B9-4521-4BE074AF8EE8}"/>
                </a:ext>
              </a:extLst>
            </p:cNvPr>
            <p:cNvSpPr/>
            <p:nvPr/>
          </p:nvSpPr>
          <p:spPr>
            <a:xfrm>
              <a:off x="5093368" y="766461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32BD159D-8093-E009-E4C0-DB28B0299F47}"/>
              </a:ext>
            </a:extLst>
          </p:cNvPr>
          <p:cNvGrpSpPr/>
          <p:nvPr/>
        </p:nvGrpSpPr>
        <p:grpSpPr>
          <a:xfrm>
            <a:off x="961887" y="1662565"/>
            <a:ext cx="626067" cy="276999"/>
            <a:chOff x="5004126" y="704114"/>
            <a:chExt cx="626067" cy="276999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2973973C-0D8A-7953-9CD4-3717F6E9D0CF}"/>
                </a:ext>
              </a:extLst>
            </p:cNvPr>
            <p:cNvSpPr txBox="1"/>
            <p:nvPr/>
          </p:nvSpPr>
          <p:spPr>
            <a:xfrm>
              <a:off x="5004126" y="704114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A530A62F-CB01-0C3B-77E4-DF3F3555B38E}"/>
                </a:ext>
              </a:extLst>
            </p:cNvPr>
            <p:cNvSpPr/>
            <p:nvPr/>
          </p:nvSpPr>
          <p:spPr>
            <a:xfrm>
              <a:off x="5195742" y="748261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FCAAE562-D08A-9DA9-0A81-E03847C72B58}"/>
              </a:ext>
            </a:extLst>
          </p:cNvPr>
          <p:cNvGrpSpPr/>
          <p:nvPr/>
        </p:nvGrpSpPr>
        <p:grpSpPr>
          <a:xfrm>
            <a:off x="978485" y="1971095"/>
            <a:ext cx="626067" cy="276999"/>
            <a:chOff x="5029200" y="720742"/>
            <a:chExt cx="626067" cy="276999"/>
          </a:xfrm>
        </p:grpSpPr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7DE41935-D0DC-E918-A911-6DC27BE1436A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48872B93-5910-89F4-7740-DE842BFE6101}"/>
                </a:ext>
              </a:extLst>
            </p:cNvPr>
            <p:cNvSpPr/>
            <p:nvPr/>
          </p:nvSpPr>
          <p:spPr>
            <a:xfrm>
              <a:off x="5220315" y="755455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3846C5F-2384-13C4-3042-98A33944746F}"/>
              </a:ext>
            </a:extLst>
          </p:cNvPr>
          <p:cNvGrpSpPr/>
          <p:nvPr/>
        </p:nvGrpSpPr>
        <p:grpSpPr>
          <a:xfrm>
            <a:off x="979295" y="2251197"/>
            <a:ext cx="626067" cy="276999"/>
            <a:chOff x="5029200" y="720742"/>
            <a:chExt cx="626067" cy="276999"/>
          </a:xfrm>
        </p:grpSpPr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631C62FF-F2D0-E023-A3EE-ED25347B64DF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E3F5909A-8464-83E0-533F-7C569B7BA151}"/>
                </a:ext>
              </a:extLst>
            </p:cNvPr>
            <p:cNvSpPr/>
            <p:nvPr/>
          </p:nvSpPr>
          <p:spPr>
            <a:xfrm>
              <a:off x="5220315" y="755455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B022D599-16B0-E45C-768D-C8E37001ADE8}"/>
              </a:ext>
            </a:extLst>
          </p:cNvPr>
          <p:cNvGrpSpPr/>
          <p:nvPr/>
        </p:nvGrpSpPr>
        <p:grpSpPr>
          <a:xfrm>
            <a:off x="978485" y="2540760"/>
            <a:ext cx="626067" cy="276999"/>
            <a:chOff x="5029200" y="720742"/>
            <a:chExt cx="626067" cy="276999"/>
          </a:xfrm>
        </p:grpSpPr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DA1017BE-7455-7CCC-5878-53863DF605C4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5BCAF3A-8EF3-A97D-ED36-6815AD90B7B0}"/>
                </a:ext>
              </a:extLst>
            </p:cNvPr>
            <p:cNvSpPr/>
            <p:nvPr/>
          </p:nvSpPr>
          <p:spPr>
            <a:xfrm>
              <a:off x="5220315" y="755455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0BC6AD8B-E82F-5B58-96B4-4D7C2D207F15}"/>
              </a:ext>
            </a:extLst>
          </p:cNvPr>
          <p:cNvGrpSpPr/>
          <p:nvPr/>
        </p:nvGrpSpPr>
        <p:grpSpPr>
          <a:xfrm>
            <a:off x="986418" y="2821756"/>
            <a:ext cx="626067" cy="276999"/>
            <a:chOff x="5029200" y="720742"/>
            <a:chExt cx="626067" cy="276999"/>
          </a:xfrm>
        </p:grpSpPr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3E062578-EB71-FC9C-6587-8D288F3F20B9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</a:t>
              </a:r>
              <a:endParaRPr lang="en-IN" sz="1200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DD1AA976-DC09-B07F-1574-C37C3C48056D}"/>
                </a:ext>
              </a:extLst>
            </p:cNvPr>
            <p:cNvSpPr/>
            <p:nvPr/>
          </p:nvSpPr>
          <p:spPr>
            <a:xfrm>
              <a:off x="5220315" y="755455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A705AABE-38F5-2880-DE06-ED694D019136}"/>
              </a:ext>
            </a:extLst>
          </p:cNvPr>
          <p:cNvGrpSpPr/>
          <p:nvPr/>
        </p:nvGrpSpPr>
        <p:grpSpPr>
          <a:xfrm>
            <a:off x="921477" y="3171499"/>
            <a:ext cx="789498" cy="461665"/>
            <a:chOff x="5029200" y="720742"/>
            <a:chExt cx="626067" cy="461665"/>
          </a:xfrm>
        </p:grpSpPr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2ADDC474-89BF-B62D-1382-2E4AA7E8663E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0 1 2 3 0</a:t>
              </a:r>
              <a:endParaRPr lang="en-IN" sz="1200" dirty="0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176A7D4E-6B53-5DBB-D1CF-5BC58FD7B030}"/>
                </a:ext>
              </a:extLst>
            </p:cNvPr>
            <p:cNvSpPr/>
            <p:nvPr/>
          </p:nvSpPr>
          <p:spPr>
            <a:xfrm>
              <a:off x="5341309" y="755282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53E85E41-AB44-3F81-E3F0-15C064ABE36C}"/>
              </a:ext>
            </a:extLst>
          </p:cNvPr>
          <p:cNvGrpSpPr/>
          <p:nvPr/>
        </p:nvGrpSpPr>
        <p:grpSpPr>
          <a:xfrm>
            <a:off x="921477" y="3491165"/>
            <a:ext cx="789498" cy="461665"/>
            <a:chOff x="5029200" y="720742"/>
            <a:chExt cx="626067" cy="461665"/>
          </a:xfrm>
        </p:grpSpPr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B464EBC9-ACB4-6F58-40E7-FBD21570545C}"/>
                </a:ext>
              </a:extLst>
            </p:cNvPr>
            <p:cNvSpPr txBox="1"/>
            <p:nvPr/>
          </p:nvSpPr>
          <p:spPr>
            <a:xfrm>
              <a:off x="5029200" y="720742"/>
              <a:ext cx="626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0 1 2 3 0</a:t>
              </a:r>
              <a:endParaRPr lang="en-IN" sz="1200" dirty="0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2A442405-BBBC-541A-4E61-BBFE268FE7AA}"/>
                </a:ext>
              </a:extLst>
            </p:cNvPr>
            <p:cNvSpPr/>
            <p:nvPr/>
          </p:nvSpPr>
          <p:spPr>
            <a:xfrm>
              <a:off x="5341309" y="755282"/>
              <a:ext cx="218770" cy="23128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48D0-B1D1-A1E3-7F99-49ABDECC734B}"/>
              </a:ext>
            </a:extLst>
          </p:cNvPr>
          <p:cNvSpPr txBox="1"/>
          <p:nvPr/>
        </p:nvSpPr>
        <p:spPr>
          <a:xfrm>
            <a:off x="519678" y="3223660"/>
            <a:ext cx="5222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Throughput = 5 x 1000 bits / 15 sec = 333.3bps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C96E-E40A-58EE-7A71-068134814A8E}"/>
              </a:ext>
            </a:extLst>
          </p:cNvPr>
          <p:cNvSpPr txBox="1"/>
          <p:nvPr/>
        </p:nvSpPr>
        <p:spPr>
          <a:xfrm>
            <a:off x="526090" y="3971483"/>
            <a:ext cx="54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Link Utilization = (5 * 1s / 15 secs) * 100 = 33.33 %</a:t>
            </a:r>
          </a:p>
        </p:txBody>
      </p:sp>
    </p:spTree>
    <p:extLst>
      <p:ext uri="{BB962C8B-B14F-4D97-AF65-F5344CB8AC3E}">
        <p14:creationId xmlns:p14="http://schemas.microsoft.com/office/powerpoint/2010/main" val="13905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BD87B-998E-B2E6-84BE-C4F22C16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" y="855023"/>
            <a:ext cx="6729820" cy="7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EE533EFB-6BF6-07D3-4C76-F85245B6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" y="29272"/>
            <a:ext cx="6855885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White Sheet Of Notebook Notebook Sheet In A Lineschool Concept Stock  Illustration - Download Image Now - iStock">
            <a:extLst>
              <a:ext uri="{FF2B5EF4-FFF2-40B4-BE49-F238E27FC236}">
                <a16:creationId xmlns:a16="http://schemas.microsoft.com/office/drawing/2014/main" id="{E90A3E5B-1D02-69F1-469A-5D3A1132F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163" b="19179"/>
          <a:stretch/>
        </p:blipFill>
        <p:spPr bwMode="auto">
          <a:xfrm>
            <a:off x="-8466" y="7131292"/>
            <a:ext cx="6855885" cy="1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FAA46-EE80-21F2-835D-4565CF925049}"/>
              </a:ext>
            </a:extLst>
          </p:cNvPr>
          <p:cNvCxnSpPr>
            <a:cxnSpLocks/>
          </p:cNvCxnSpPr>
          <p:nvPr/>
        </p:nvCxnSpPr>
        <p:spPr>
          <a:xfrm>
            <a:off x="1538006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EE4FCA-B0BB-39B8-3C60-742F260AE78A}"/>
              </a:ext>
            </a:extLst>
          </p:cNvPr>
          <p:cNvCxnSpPr>
            <a:cxnSpLocks/>
          </p:cNvCxnSpPr>
          <p:nvPr/>
        </p:nvCxnSpPr>
        <p:spPr>
          <a:xfrm>
            <a:off x="3744837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4AEEA5-E60B-CEDD-3847-364303F56394}"/>
              </a:ext>
            </a:extLst>
          </p:cNvPr>
          <p:cNvCxnSpPr>
            <a:cxnSpLocks/>
          </p:cNvCxnSpPr>
          <p:nvPr/>
        </p:nvCxnSpPr>
        <p:spPr>
          <a:xfrm>
            <a:off x="5963543" y="791993"/>
            <a:ext cx="0" cy="789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358B6-9AFA-C55B-70DE-E00BC28954AA}"/>
              </a:ext>
            </a:extLst>
          </p:cNvPr>
          <p:cNvCxnSpPr>
            <a:cxnSpLocks/>
          </p:cNvCxnSpPr>
          <p:nvPr/>
        </p:nvCxnSpPr>
        <p:spPr>
          <a:xfrm flipH="1">
            <a:off x="1538006" y="791993"/>
            <a:ext cx="44255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00F0A3-317D-A194-5FCA-359736A49AF1}"/>
              </a:ext>
            </a:extLst>
          </p:cNvPr>
          <p:cNvSpPr txBox="1"/>
          <p:nvPr/>
        </p:nvSpPr>
        <p:spPr>
          <a:xfrm>
            <a:off x="1092202" y="661958"/>
            <a:ext cx="41633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75348-36B8-6118-2ADD-E5CCA34ED4BB}"/>
              </a:ext>
            </a:extLst>
          </p:cNvPr>
          <p:cNvSpPr txBox="1"/>
          <p:nvPr/>
        </p:nvSpPr>
        <p:spPr>
          <a:xfrm>
            <a:off x="1092200" y="2479703"/>
            <a:ext cx="416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6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7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8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9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F18E4-BAED-7B27-E1AF-69931C177CF4}"/>
              </a:ext>
            </a:extLst>
          </p:cNvPr>
          <p:cNvSpPr txBox="1"/>
          <p:nvPr/>
        </p:nvSpPr>
        <p:spPr>
          <a:xfrm>
            <a:off x="1116954" y="3997366"/>
            <a:ext cx="391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11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7A443-A219-63A2-5116-57C684C78492}"/>
              </a:ext>
            </a:extLst>
          </p:cNvPr>
          <p:cNvSpPr txBox="1"/>
          <p:nvPr/>
        </p:nvSpPr>
        <p:spPr>
          <a:xfrm>
            <a:off x="1040754" y="5517423"/>
            <a:ext cx="467781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940"/>
              </a:spcAft>
            </a:pPr>
            <a:r>
              <a:rPr lang="en-US" sz="1200" dirty="0"/>
              <a:t>16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17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18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19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20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21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22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23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24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25</a:t>
            </a:r>
          </a:p>
          <a:p>
            <a:pPr algn="r">
              <a:spcAft>
                <a:spcPts val="940"/>
              </a:spcAft>
            </a:pPr>
            <a:r>
              <a:rPr lang="en-US" sz="1200" dirty="0"/>
              <a:t>26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E702349-F038-370E-79C7-F68392455974}"/>
              </a:ext>
            </a:extLst>
          </p:cNvPr>
          <p:cNvSpPr txBox="1"/>
          <p:nvPr/>
        </p:nvSpPr>
        <p:spPr>
          <a:xfrm>
            <a:off x="1429145" y="422661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B0D4DD3-8C95-E624-0339-DC8976282727}"/>
              </a:ext>
            </a:extLst>
          </p:cNvPr>
          <p:cNvSpPr txBox="1"/>
          <p:nvPr/>
        </p:nvSpPr>
        <p:spPr>
          <a:xfrm>
            <a:off x="3608434" y="405696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C941019-E634-DD0E-1BFE-4989DE075510}"/>
              </a:ext>
            </a:extLst>
          </p:cNvPr>
          <p:cNvSpPr txBox="1"/>
          <p:nvPr/>
        </p:nvSpPr>
        <p:spPr>
          <a:xfrm>
            <a:off x="5843633" y="405696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27123E0-9A95-5232-4D60-BF3A086892C9}"/>
              </a:ext>
            </a:extLst>
          </p:cNvPr>
          <p:cNvGrpSpPr/>
          <p:nvPr/>
        </p:nvGrpSpPr>
        <p:grpSpPr>
          <a:xfrm>
            <a:off x="1538006" y="720776"/>
            <a:ext cx="2206831" cy="659291"/>
            <a:chOff x="936872" y="720776"/>
            <a:chExt cx="2206831" cy="65929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05EE29-470F-AF71-ADD5-BEA2FD713D0D}"/>
                </a:ext>
              </a:extLst>
            </p:cNvPr>
            <p:cNvCxnSpPr/>
            <p:nvPr/>
          </p:nvCxnSpPr>
          <p:spPr>
            <a:xfrm>
              <a:off x="936872" y="79199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A23D098-D7CA-9A21-E396-69381429239C}"/>
                </a:ext>
              </a:extLst>
            </p:cNvPr>
            <p:cNvSpPr txBox="1"/>
            <p:nvPr/>
          </p:nvSpPr>
          <p:spPr>
            <a:xfrm>
              <a:off x="1533908" y="72077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651B5D6-7726-E8C0-1048-5FA5CC1A17EA}"/>
              </a:ext>
            </a:extLst>
          </p:cNvPr>
          <p:cNvGrpSpPr/>
          <p:nvPr/>
        </p:nvGrpSpPr>
        <p:grpSpPr>
          <a:xfrm>
            <a:off x="1538006" y="913693"/>
            <a:ext cx="1188261" cy="503816"/>
            <a:chOff x="936872" y="913693"/>
            <a:chExt cx="1188261" cy="5038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BA0D58-4B50-C454-BB63-19B0C6A63ACC}"/>
                </a:ext>
              </a:extLst>
            </p:cNvPr>
            <p:cNvCxnSpPr>
              <a:cxnSpLocks/>
            </p:cNvCxnSpPr>
            <p:nvPr/>
          </p:nvCxnSpPr>
          <p:spPr>
            <a:xfrm>
              <a:off x="936872" y="1096793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2BAEB84-1F32-4857-4000-454D072B186D}"/>
                </a:ext>
              </a:extLst>
            </p:cNvPr>
            <p:cNvSpPr txBox="1"/>
            <p:nvPr/>
          </p:nvSpPr>
          <p:spPr>
            <a:xfrm>
              <a:off x="1205138" y="913693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AD5C7C0-7CEA-BD95-5C73-098B5E1C2AA2}"/>
              </a:ext>
            </a:extLst>
          </p:cNvPr>
          <p:cNvGrpSpPr/>
          <p:nvPr/>
        </p:nvGrpSpPr>
        <p:grpSpPr>
          <a:xfrm>
            <a:off x="1538006" y="1238594"/>
            <a:ext cx="2218704" cy="762625"/>
            <a:chOff x="936872" y="1238594"/>
            <a:chExt cx="2218704" cy="7626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A23CE-9B27-4763-723B-201D026399A0}"/>
                </a:ext>
              </a:extLst>
            </p:cNvPr>
            <p:cNvCxnSpPr>
              <a:cxnSpLocks/>
            </p:cNvCxnSpPr>
            <p:nvPr/>
          </p:nvCxnSpPr>
          <p:spPr>
            <a:xfrm>
              <a:off x="936872" y="1402382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DCB3C553-6428-A39D-55AF-5FED2FC70BE8}"/>
                </a:ext>
              </a:extLst>
            </p:cNvPr>
            <p:cNvSpPr txBox="1"/>
            <p:nvPr/>
          </p:nvSpPr>
          <p:spPr>
            <a:xfrm>
              <a:off x="1209675" y="1238594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BACF1395-7457-C56B-F38B-A9C40531A7D5}"/>
              </a:ext>
            </a:extLst>
          </p:cNvPr>
          <p:cNvGrpSpPr/>
          <p:nvPr/>
        </p:nvGrpSpPr>
        <p:grpSpPr>
          <a:xfrm>
            <a:off x="1526132" y="1633821"/>
            <a:ext cx="2218704" cy="660647"/>
            <a:chOff x="924998" y="1633821"/>
            <a:chExt cx="2218704" cy="6606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D1F08C-4342-EF04-D61D-8D0257E431D8}"/>
                </a:ext>
              </a:extLst>
            </p:cNvPr>
            <p:cNvCxnSpPr>
              <a:cxnSpLocks/>
            </p:cNvCxnSpPr>
            <p:nvPr/>
          </p:nvCxnSpPr>
          <p:spPr>
            <a:xfrm>
              <a:off x="924998" y="1695631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0F904254-7FCA-008A-A285-2ABE6485ABEB}"/>
                </a:ext>
              </a:extLst>
            </p:cNvPr>
            <p:cNvSpPr txBox="1"/>
            <p:nvPr/>
          </p:nvSpPr>
          <p:spPr>
            <a:xfrm>
              <a:off x="1545379" y="1633821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AA5D53E5-AB16-78E1-F91F-AD351725458D}"/>
              </a:ext>
            </a:extLst>
          </p:cNvPr>
          <p:cNvGrpSpPr/>
          <p:nvPr/>
        </p:nvGrpSpPr>
        <p:grpSpPr>
          <a:xfrm>
            <a:off x="1555605" y="2523607"/>
            <a:ext cx="2206831" cy="674499"/>
            <a:chOff x="1555605" y="2523607"/>
            <a:chExt cx="2206831" cy="6744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C3074-6A28-79B9-D215-5AD393D051EC}"/>
                </a:ext>
              </a:extLst>
            </p:cNvPr>
            <p:cNvCxnSpPr/>
            <p:nvPr/>
          </p:nvCxnSpPr>
          <p:spPr>
            <a:xfrm>
              <a:off x="1555605" y="2610032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AB71D97E-D1E8-6BCC-29CE-0349349B4F97}"/>
                </a:ext>
              </a:extLst>
            </p:cNvPr>
            <p:cNvSpPr txBox="1"/>
            <p:nvPr/>
          </p:nvSpPr>
          <p:spPr>
            <a:xfrm>
              <a:off x="2142881" y="252360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98CA4180-A96E-E9B5-14E7-B5A4FB2F13E6}"/>
              </a:ext>
            </a:extLst>
          </p:cNvPr>
          <p:cNvGrpSpPr/>
          <p:nvPr/>
        </p:nvGrpSpPr>
        <p:grpSpPr>
          <a:xfrm>
            <a:off x="1555605" y="2683805"/>
            <a:ext cx="2218704" cy="822183"/>
            <a:chOff x="1555605" y="2683805"/>
            <a:chExt cx="2218704" cy="82218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BAFA09-FC5E-D303-EE68-E4554765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555605" y="2907151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97E6CEF-12C7-F365-4EEA-18DEC03C94A2}"/>
                </a:ext>
              </a:extLst>
            </p:cNvPr>
            <p:cNvSpPr txBox="1"/>
            <p:nvPr/>
          </p:nvSpPr>
          <p:spPr>
            <a:xfrm>
              <a:off x="1635684" y="2683805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CA65C55-3EAC-5518-2001-1D52A2A0E4D6}"/>
              </a:ext>
            </a:extLst>
          </p:cNvPr>
          <p:cNvGrpSpPr/>
          <p:nvPr/>
        </p:nvGrpSpPr>
        <p:grpSpPr>
          <a:xfrm>
            <a:off x="1543731" y="2971077"/>
            <a:ext cx="2218704" cy="828160"/>
            <a:chOff x="1543731" y="2971077"/>
            <a:chExt cx="2218704" cy="8281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55E939-2246-F41C-7F83-6F85089D0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3731" y="3200400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C4FEDD9-9342-0071-07BD-E157077EAF2B}"/>
                </a:ext>
              </a:extLst>
            </p:cNvPr>
            <p:cNvSpPr txBox="1"/>
            <p:nvPr/>
          </p:nvSpPr>
          <p:spPr>
            <a:xfrm>
              <a:off x="1635683" y="297107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C381D4B9-E7AB-AD9A-615E-E5384E1D92BE}"/>
              </a:ext>
            </a:extLst>
          </p:cNvPr>
          <p:cNvGrpSpPr/>
          <p:nvPr/>
        </p:nvGrpSpPr>
        <p:grpSpPr>
          <a:xfrm>
            <a:off x="1545808" y="3382096"/>
            <a:ext cx="1188261" cy="438438"/>
            <a:chOff x="1545808" y="3382096"/>
            <a:chExt cx="1188261" cy="4384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149637-32D6-2817-A2FB-8130B09BDC2A}"/>
                </a:ext>
              </a:extLst>
            </p:cNvPr>
            <p:cNvCxnSpPr>
              <a:cxnSpLocks/>
            </p:cNvCxnSpPr>
            <p:nvPr/>
          </p:nvCxnSpPr>
          <p:spPr>
            <a:xfrm>
              <a:off x="1545808" y="3499818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06AA423C-B1A1-E865-BC52-7E63E3A881CE}"/>
                </a:ext>
              </a:extLst>
            </p:cNvPr>
            <p:cNvSpPr txBox="1"/>
            <p:nvPr/>
          </p:nvSpPr>
          <p:spPr>
            <a:xfrm>
              <a:off x="2052812" y="338209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E3BB9467-AB88-3571-D26A-BBF4053F613A}"/>
              </a:ext>
            </a:extLst>
          </p:cNvPr>
          <p:cNvGrpSpPr/>
          <p:nvPr/>
        </p:nvGrpSpPr>
        <p:grpSpPr>
          <a:xfrm>
            <a:off x="1538006" y="3715099"/>
            <a:ext cx="2206831" cy="695808"/>
            <a:chOff x="1538006" y="3715099"/>
            <a:chExt cx="2206831" cy="695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A6E24B-29DF-2C9A-E404-97BF1E1BD389}"/>
                </a:ext>
              </a:extLst>
            </p:cNvPr>
            <p:cNvCxnSpPr/>
            <p:nvPr/>
          </p:nvCxnSpPr>
          <p:spPr>
            <a:xfrm>
              <a:off x="1538006" y="3822833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C1CDE72-7EA2-4228-6A79-5FEFD485A701}"/>
                </a:ext>
              </a:extLst>
            </p:cNvPr>
            <p:cNvSpPr txBox="1"/>
            <p:nvPr/>
          </p:nvSpPr>
          <p:spPr>
            <a:xfrm>
              <a:off x="2059503" y="371509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337B1DDA-0143-1751-D8C9-71C9A9D5BA23}"/>
              </a:ext>
            </a:extLst>
          </p:cNvPr>
          <p:cNvGrpSpPr/>
          <p:nvPr/>
        </p:nvGrpSpPr>
        <p:grpSpPr>
          <a:xfrm>
            <a:off x="1538006" y="4012111"/>
            <a:ext cx="2218704" cy="706678"/>
            <a:chOff x="1538006" y="4012111"/>
            <a:chExt cx="2218704" cy="70667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73A2E0-5932-58F3-903B-27E17D150F7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006" y="4119952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3050BB19-D8C6-0BBE-4071-B34D7B615E80}"/>
                </a:ext>
              </a:extLst>
            </p:cNvPr>
            <p:cNvSpPr txBox="1"/>
            <p:nvPr/>
          </p:nvSpPr>
          <p:spPr>
            <a:xfrm>
              <a:off x="2059503" y="4012111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45740618-D1D3-EA79-8ED0-B7ABCAB3DE0B}"/>
              </a:ext>
            </a:extLst>
          </p:cNvPr>
          <p:cNvGrpSpPr/>
          <p:nvPr/>
        </p:nvGrpSpPr>
        <p:grpSpPr>
          <a:xfrm>
            <a:off x="1549880" y="4905372"/>
            <a:ext cx="2206831" cy="712459"/>
            <a:chOff x="1549880" y="4905372"/>
            <a:chExt cx="2206831" cy="712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6204D5-5381-7480-4502-B252B9859AFA}"/>
                </a:ext>
              </a:extLst>
            </p:cNvPr>
            <p:cNvCxnSpPr/>
            <p:nvPr/>
          </p:nvCxnSpPr>
          <p:spPr>
            <a:xfrm>
              <a:off x="1549880" y="5029757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F4103FBC-49F2-F125-063E-0647713A957E}"/>
                </a:ext>
              </a:extLst>
            </p:cNvPr>
            <p:cNvSpPr txBox="1"/>
            <p:nvPr/>
          </p:nvSpPr>
          <p:spPr>
            <a:xfrm>
              <a:off x="2002147" y="490537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D3DB1371-13F0-0A38-08FB-842ACA7F3C05}"/>
              </a:ext>
            </a:extLst>
          </p:cNvPr>
          <p:cNvGrpSpPr/>
          <p:nvPr/>
        </p:nvGrpSpPr>
        <p:grpSpPr>
          <a:xfrm>
            <a:off x="1549880" y="5204507"/>
            <a:ext cx="2218704" cy="721206"/>
            <a:chOff x="1549880" y="5204507"/>
            <a:chExt cx="2218704" cy="72120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D95DB7-4E24-79A8-152A-C39A4AC2EB62}"/>
                </a:ext>
              </a:extLst>
            </p:cNvPr>
            <p:cNvCxnSpPr>
              <a:cxnSpLocks/>
            </p:cNvCxnSpPr>
            <p:nvPr/>
          </p:nvCxnSpPr>
          <p:spPr>
            <a:xfrm>
              <a:off x="1549880" y="5326876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9078A90C-A2A8-A3F7-09A3-E0A7EDED9957}"/>
                </a:ext>
              </a:extLst>
            </p:cNvPr>
            <p:cNvSpPr txBox="1"/>
            <p:nvPr/>
          </p:nvSpPr>
          <p:spPr>
            <a:xfrm>
              <a:off x="2008838" y="520450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A428CA70-47A1-CDFB-E8C1-2ABBD56863B7}"/>
              </a:ext>
            </a:extLst>
          </p:cNvPr>
          <p:cNvGrpSpPr/>
          <p:nvPr/>
        </p:nvGrpSpPr>
        <p:grpSpPr>
          <a:xfrm>
            <a:off x="1538006" y="5501519"/>
            <a:ext cx="2218704" cy="717443"/>
            <a:chOff x="1538006" y="5501519"/>
            <a:chExt cx="2218704" cy="71744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44A3D8-2076-9E2A-2196-E231B3F7C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006" y="5620125"/>
              <a:ext cx="2218704" cy="598837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5B85860-C79F-5BFD-5E52-0F4FF1595840}"/>
                </a:ext>
              </a:extLst>
            </p:cNvPr>
            <p:cNvSpPr txBox="1"/>
            <p:nvPr/>
          </p:nvSpPr>
          <p:spPr>
            <a:xfrm>
              <a:off x="2008838" y="550151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BC989400-F940-23A7-0A5C-54D80A3B92BB}"/>
              </a:ext>
            </a:extLst>
          </p:cNvPr>
          <p:cNvGrpSpPr/>
          <p:nvPr/>
        </p:nvGrpSpPr>
        <p:grpSpPr>
          <a:xfrm>
            <a:off x="3755416" y="1164565"/>
            <a:ext cx="2206831" cy="824316"/>
            <a:chOff x="3755416" y="1164565"/>
            <a:chExt cx="2206831" cy="8243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3EDE18-2EE6-8B73-E314-A2D8CE9865BE}"/>
                </a:ext>
              </a:extLst>
            </p:cNvPr>
            <p:cNvCxnSpPr/>
            <p:nvPr/>
          </p:nvCxnSpPr>
          <p:spPr>
            <a:xfrm>
              <a:off x="3755416" y="1400807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B289BEF3-18CE-6395-F36B-210517471199}"/>
                </a:ext>
              </a:extLst>
            </p:cNvPr>
            <p:cNvSpPr txBox="1"/>
            <p:nvPr/>
          </p:nvSpPr>
          <p:spPr>
            <a:xfrm>
              <a:off x="3879004" y="1164565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0</a:t>
              </a: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21E40FC9-7C30-A0F2-85BC-F4872BF524BF}"/>
              </a:ext>
            </a:extLst>
          </p:cNvPr>
          <p:cNvGrpSpPr/>
          <p:nvPr/>
        </p:nvGrpSpPr>
        <p:grpSpPr>
          <a:xfrm>
            <a:off x="3762434" y="2995556"/>
            <a:ext cx="2206831" cy="815790"/>
            <a:chOff x="3762434" y="2995556"/>
            <a:chExt cx="2206831" cy="81579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FA3444-BB8A-5A1E-AE7E-157938008990}"/>
                </a:ext>
              </a:extLst>
            </p:cNvPr>
            <p:cNvCxnSpPr/>
            <p:nvPr/>
          </p:nvCxnSpPr>
          <p:spPr>
            <a:xfrm>
              <a:off x="3762434" y="3223272"/>
              <a:ext cx="2206831" cy="58807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21B1F58-20F7-587E-C2DF-134B3F76CC82}"/>
                </a:ext>
              </a:extLst>
            </p:cNvPr>
            <p:cNvSpPr txBox="1"/>
            <p:nvPr/>
          </p:nvSpPr>
          <p:spPr>
            <a:xfrm>
              <a:off x="3879002" y="2995556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3A06C29E-26F9-2141-7978-04E0FB263626}"/>
              </a:ext>
            </a:extLst>
          </p:cNvPr>
          <p:cNvGrpSpPr/>
          <p:nvPr/>
        </p:nvGrpSpPr>
        <p:grpSpPr>
          <a:xfrm>
            <a:off x="3767290" y="3300822"/>
            <a:ext cx="2201975" cy="823227"/>
            <a:chOff x="3767290" y="3300822"/>
            <a:chExt cx="2201975" cy="8232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D5FAB0-D8F7-5BA2-AA82-18F37C442226}"/>
                </a:ext>
              </a:extLst>
            </p:cNvPr>
            <p:cNvCxnSpPr>
              <a:cxnSpLocks/>
            </p:cNvCxnSpPr>
            <p:nvPr/>
          </p:nvCxnSpPr>
          <p:spPr>
            <a:xfrm>
              <a:off x="3767290" y="3512905"/>
              <a:ext cx="2201975" cy="61114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58C8F623-5F36-6C64-19CA-D0C8D8C91006}"/>
                </a:ext>
              </a:extLst>
            </p:cNvPr>
            <p:cNvSpPr txBox="1"/>
            <p:nvPr/>
          </p:nvSpPr>
          <p:spPr>
            <a:xfrm>
              <a:off x="3879004" y="330082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21252182-B15C-9223-DCF3-59696AF3AA16}"/>
              </a:ext>
            </a:extLst>
          </p:cNvPr>
          <p:cNvGrpSpPr/>
          <p:nvPr/>
        </p:nvGrpSpPr>
        <p:grpSpPr>
          <a:xfrm>
            <a:off x="3739113" y="3588094"/>
            <a:ext cx="2240732" cy="839755"/>
            <a:chOff x="3739113" y="3588094"/>
            <a:chExt cx="2240732" cy="83975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9DBF6-3627-C09E-748B-EFC562E3D316}"/>
                </a:ext>
              </a:extLst>
            </p:cNvPr>
            <p:cNvCxnSpPr>
              <a:cxnSpLocks/>
            </p:cNvCxnSpPr>
            <p:nvPr/>
          </p:nvCxnSpPr>
          <p:spPr>
            <a:xfrm>
              <a:off x="3739113" y="3810001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60DC36CA-0BE8-BD93-C4FD-E9F82B8BE9B7}"/>
                </a:ext>
              </a:extLst>
            </p:cNvPr>
            <p:cNvSpPr txBox="1"/>
            <p:nvPr/>
          </p:nvSpPr>
          <p:spPr>
            <a:xfrm>
              <a:off x="3879003" y="3588094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C2C529FD-4CA9-F848-27AB-96B4659C9A1D}"/>
              </a:ext>
            </a:extLst>
          </p:cNvPr>
          <p:cNvGrpSpPr/>
          <p:nvPr/>
        </p:nvGrpSpPr>
        <p:grpSpPr>
          <a:xfrm>
            <a:off x="3755249" y="5394542"/>
            <a:ext cx="1188261" cy="552468"/>
            <a:chOff x="3755249" y="5394542"/>
            <a:chExt cx="1188261" cy="55246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879390-7EBD-2E10-2CC3-13EECB141D5C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49" y="5626294"/>
              <a:ext cx="1188261" cy="320716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692D4E9B-3FBA-EBBA-D87B-2A72DA7EFA85}"/>
                </a:ext>
              </a:extLst>
            </p:cNvPr>
            <p:cNvSpPr txBox="1"/>
            <p:nvPr/>
          </p:nvSpPr>
          <p:spPr>
            <a:xfrm>
              <a:off x="3822040" y="539454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DCB5969B-D9D1-6E4C-512C-CC0711AACB55}"/>
              </a:ext>
            </a:extLst>
          </p:cNvPr>
          <p:cNvGrpSpPr/>
          <p:nvPr/>
        </p:nvGrpSpPr>
        <p:grpSpPr>
          <a:xfrm>
            <a:off x="3756710" y="5693677"/>
            <a:ext cx="2201975" cy="843203"/>
            <a:chOff x="3756710" y="5693677"/>
            <a:chExt cx="2201975" cy="84320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B51CFA-FC4F-9100-7D4B-574399B69196}"/>
                </a:ext>
              </a:extLst>
            </p:cNvPr>
            <p:cNvCxnSpPr>
              <a:cxnSpLocks/>
            </p:cNvCxnSpPr>
            <p:nvPr/>
          </p:nvCxnSpPr>
          <p:spPr>
            <a:xfrm>
              <a:off x="3756710" y="5925736"/>
              <a:ext cx="2201975" cy="611144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F4E7F25-07B4-CAFD-529A-3B93CDD9FEB5}"/>
                </a:ext>
              </a:extLst>
            </p:cNvPr>
            <p:cNvSpPr txBox="1"/>
            <p:nvPr/>
          </p:nvSpPr>
          <p:spPr>
            <a:xfrm>
              <a:off x="3828731" y="5693677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5</a:t>
              </a:r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7A43523F-41F2-832A-1CCF-D0CEF0B270FE}"/>
              </a:ext>
            </a:extLst>
          </p:cNvPr>
          <p:cNvGrpSpPr/>
          <p:nvPr/>
        </p:nvGrpSpPr>
        <p:grpSpPr>
          <a:xfrm>
            <a:off x="3728533" y="5990689"/>
            <a:ext cx="2240732" cy="849991"/>
            <a:chOff x="3728533" y="5990689"/>
            <a:chExt cx="2240732" cy="84999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88674B-5023-DEAA-4792-1A568D17A30F}"/>
                </a:ext>
              </a:extLst>
            </p:cNvPr>
            <p:cNvCxnSpPr>
              <a:cxnSpLocks/>
            </p:cNvCxnSpPr>
            <p:nvPr/>
          </p:nvCxnSpPr>
          <p:spPr>
            <a:xfrm>
              <a:off x="3728533" y="6222832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D268196C-2397-0868-740E-E332B590FF43}"/>
                </a:ext>
              </a:extLst>
            </p:cNvPr>
            <p:cNvSpPr txBox="1"/>
            <p:nvPr/>
          </p:nvSpPr>
          <p:spPr>
            <a:xfrm>
              <a:off x="3828731" y="5990689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6</a:t>
              </a:r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01C5CD87-94BB-A189-5BE3-7D42ADCF4427}"/>
              </a:ext>
            </a:extLst>
          </p:cNvPr>
          <p:cNvGrpSpPr/>
          <p:nvPr/>
        </p:nvGrpSpPr>
        <p:grpSpPr>
          <a:xfrm>
            <a:off x="3755249" y="7159353"/>
            <a:ext cx="2240732" cy="617848"/>
            <a:chOff x="3755249" y="7159353"/>
            <a:chExt cx="2240732" cy="6178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D96DFF-E6C5-1E85-2FCA-92F28DE71DCD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49" y="7159353"/>
              <a:ext cx="2240732" cy="617848"/>
            </a:xfrm>
            <a:prstGeom prst="line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1BC29EB0-0EFF-5F33-E995-086D19B8BA68}"/>
                </a:ext>
              </a:extLst>
            </p:cNvPr>
            <p:cNvSpPr txBox="1"/>
            <p:nvPr/>
          </p:nvSpPr>
          <p:spPr>
            <a:xfrm>
              <a:off x="4012551" y="7212152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baseline="-25000" dirty="0"/>
                <a:t>4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9C7D8065-F579-4BB5-C6E2-7D56506C0FDB}"/>
              </a:ext>
            </a:extLst>
          </p:cNvPr>
          <p:cNvGrpSpPr/>
          <p:nvPr/>
        </p:nvGrpSpPr>
        <p:grpSpPr>
          <a:xfrm>
            <a:off x="3759697" y="7777201"/>
            <a:ext cx="2195472" cy="349058"/>
            <a:chOff x="3759697" y="7777201"/>
            <a:chExt cx="2195472" cy="349058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A199F25F-0380-04A9-1E7B-593E10D3A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697" y="7777201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2F780235-5DAA-77AE-AFEE-7083547909BB}"/>
                </a:ext>
              </a:extLst>
            </p:cNvPr>
            <p:cNvSpPr txBox="1"/>
            <p:nvPr/>
          </p:nvSpPr>
          <p:spPr>
            <a:xfrm>
              <a:off x="5142461" y="7818482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C9775BF8-FCA7-EA13-AE31-10574393C615}"/>
              </a:ext>
            </a:extLst>
          </p:cNvPr>
          <p:cNvGrpSpPr/>
          <p:nvPr/>
        </p:nvGrpSpPr>
        <p:grpSpPr>
          <a:xfrm>
            <a:off x="3768798" y="6848133"/>
            <a:ext cx="2178443" cy="395100"/>
            <a:chOff x="3768798" y="6848133"/>
            <a:chExt cx="2178443" cy="395100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60F2DEB7-A81B-5027-9358-D3C0EF321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8" y="6848133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93E4D0BA-BCD3-E5B1-950B-C876CEC5B6DD}"/>
                </a:ext>
              </a:extLst>
            </p:cNvPr>
            <p:cNvSpPr txBox="1"/>
            <p:nvPr/>
          </p:nvSpPr>
          <p:spPr>
            <a:xfrm>
              <a:off x="4875615" y="693545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34EA1721-C04D-58BC-2802-1081DFF5B5E7}"/>
              </a:ext>
            </a:extLst>
          </p:cNvPr>
          <p:cNvGrpSpPr/>
          <p:nvPr/>
        </p:nvGrpSpPr>
        <p:grpSpPr>
          <a:xfrm>
            <a:off x="3768799" y="6561325"/>
            <a:ext cx="2178443" cy="378182"/>
            <a:chOff x="3768799" y="6561325"/>
            <a:chExt cx="2178443" cy="378182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121115F3-AE29-B200-A0BF-FD6F972DE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9" y="656132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8839E9CC-BB98-07C4-467B-0867BF934DBF}"/>
                </a:ext>
              </a:extLst>
            </p:cNvPr>
            <p:cNvSpPr txBox="1"/>
            <p:nvPr/>
          </p:nvSpPr>
          <p:spPr>
            <a:xfrm>
              <a:off x="4876263" y="663173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FBC01F9A-D0AC-7344-1372-76EFBC19C586}"/>
              </a:ext>
            </a:extLst>
          </p:cNvPr>
          <p:cNvGrpSpPr/>
          <p:nvPr/>
        </p:nvGrpSpPr>
        <p:grpSpPr>
          <a:xfrm>
            <a:off x="3752257" y="4111552"/>
            <a:ext cx="2194984" cy="397370"/>
            <a:chOff x="3752257" y="4111552"/>
            <a:chExt cx="2194984" cy="397370"/>
          </a:xfrm>
        </p:grpSpPr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A9B5ECD7-5CDD-4813-4D38-D52C8CB5C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2257" y="4111552"/>
              <a:ext cx="2194984" cy="32557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92EE4C9-C6FB-2D00-6AA2-2742E587F0FE}"/>
                </a:ext>
              </a:extLst>
            </p:cNvPr>
            <p:cNvSpPr txBox="1"/>
            <p:nvPr/>
          </p:nvSpPr>
          <p:spPr>
            <a:xfrm>
              <a:off x="4975228" y="420114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29D94F15-1C7C-BF74-A839-BB262A157327}"/>
              </a:ext>
            </a:extLst>
          </p:cNvPr>
          <p:cNvGrpSpPr/>
          <p:nvPr/>
        </p:nvGrpSpPr>
        <p:grpSpPr>
          <a:xfrm>
            <a:off x="3768799" y="3824744"/>
            <a:ext cx="2178443" cy="380452"/>
            <a:chOff x="3768799" y="3824744"/>
            <a:chExt cx="2178443" cy="380452"/>
          </a:xfrm>
        </p:grpSpPr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16B144CA-87C1-0745-42CD-DE538E8ED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799" y="3824744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661CEB21-CCF4-235F-CED4-18F825BE3E69}"/>
                </a:ext>
              </a:extLst>
            </p:cNvPr>
            <p:cNvSpPr txBox="1"/>
            <p:nvPr/>
          </p:nvSpPr>
          <p:spPr>
            <a:xfrm>
              <a:off x="4975876" y="389741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D5A410F8-1787-2E83-0BB1-60391D829713}"/>
              </a:ext>
            </a:extLst>
          </p:cNvPr>
          <p:cNvGrpSpPr/>
          <p:nvPr/>
        </p:nvGrpSpPr>
        <p:grpSpPr>
          <a:xfrm>
            <a:off x="3759677" y="4442777"/>
            <a:ext cx="2178443" cy="380267"/>
            <a:chOff x="3759677" y="4442777"/>
            <a:chExt cx="2178443" cy="3802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B56A3BC-347D-3AC6-9353-B4F99D50D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677" y="4442777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57ACEC31-401D-B051-128D-73B3BDC0C3D3}"/>
                </a:ext>
              </a:extLst>
            </p:cNvPr>
            <p:cNvSpPr txBox="1"/>
            <p:nvPr/>
          </p:nvSpPr>
          <p:spPr>
            <a:xfrm>
              <a:off x="4973804" y="4515267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4B3A2019-3F32-61B4-7FD2-E545C7D37894}"/>
              </a:ext>
            </a:extLst>
          </p:cNvPr>
          <p:cNvGrpSpPr/>
          <p:nvPr/>
        </p:nvGrpSpPr>
        <p:grpSpPr>
          <a:xfrm>
            <a:off x="3769448" y="2022812"/>
            <a:ext cx="2178443" cy="386941"/>
            <a:chOff x="3769448" y="2022812"/>
            <a:chExt cx="2178443" cy="386941"/>
          </a:xfrm>
        </p:grpSpPr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30EF9F7-95ED-8117-4328-2DE28EF7A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448" y="2022812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DC358EB-2200-8A55-866A-7D4497C3C625}"/>
                </a:ext>
              </a:extLst>
            </p:cNvPr>
            <p:cNvSpPr txBox="1"/>
            <p:nvPr/>
          </p:nvSpPr>
          <p:spPr>
            <a:xfrm>
              <a:off x="4973804" y="210197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8F915D2B-A9D8-B84F-6AA7-6B15EFA145AE}"/>
              </a:ext>
            </a:extLst>
          </p:cNvPr>
          <p:cNvGrpSpPr/>
          <p:nvPr/>
        </p:nvGrpSpPr>
        <p:grpSpPr>
          <a:xfrm>
            <a:off x="1542648" y="1405019"/>
            <a:ext cx="2366423" cy="311676"/>
            <a:chOff x="1542648" y="1405019"/>
            <a:chExt cx="2366423" cy="31167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B33AEE-AFDF-E332-C170-DC9C7B0E6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48" y="1405019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96647064-01F7-0E3C-98B9-748428D7C6A4}"/>
                </a:ext>
              </a:extLst>
            </p:cNvPr>
            <p:cNvSpPr txBox="1"/>
            <p:nvPr/>
          </p:nvSpPr>
          <p:spPr>
            <a:xfrm>
              <a:off x="3096363" y="1408918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D126EB8A-74A8-1E46-00D3-0E4F8CFD89B8}"/>
              </a:ext>
            </a:extLst>
          </p:cNvPr>
          <p:cNvGrpSpPr/>
          <p:nvPr/>
        </p:nvGrpSpPr>
        <p:grpSpPr>
          <a:xfrm>
            <a:off x="1533957" y="2023455"/>
            <a:ext cx="2178443" cy="379066"/>
            <a:chOff x="1533957" y="2023455"/>
            <a:chExt cx="2178443" cy="37906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2A18CB9-1EC3-6755-167E-481F51F41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957" y="202345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5924C11-C841-9650-834D-2A5A554A0978}"/>
                </a:ext>
              </a:extLst>
            </p:cNvPr>
            <p:cNvSpPr txBox="1"/>
            <p:nvPr/>
          </p:nvSpPr>
          <p:spPr>
            <a:xfrm>
              <a:off x="2568246" y="2094744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E425FD6F-CF6D-2DA8-93E1-8B3143C9F255}"/>
              </a:ext>
            </a:extLst>
          </p:cNvPr>
          <p:cNvGrpSpPr/>
          <p:nvPr/>
        </p:nvGrpSpPr>
        <p:grpSpPr>
          <a:xfrm>
            <a:off x="1541782" y="2320580"/>
            <a:ext cx="2178443" cy="385436"/>
            <a:chOff x="1541782" y="2320580"/>
            <a:chExt cx="2178443" cy="38543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C8EF84-AF1A-424A-2E78-80D16B34D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82" y="232058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EA22C6CB-CAE4-8667-C5A8-04129D1794C9}"/>
                </a:ext>
              </a:extLst>
            </p:cNvPr>
            <p:cNvSpPr txBox="1"/>
            <p:nvPr/>
          </p:nvSpPr>
          <p:spPr>
            <a:xfrm>
              <a:off x="2572021" y="239823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DC15632E-20C1-D16C-2F1B-3664785C36AB}"/>
              </a:ext>
            </a:extLst>
          </p:cNvPr>
          <p:cNvGrpSpPr/>
          <p:nvPr/>
        </p:nvGrpSpPr>
        <p:grpSpPr>
          <a:xfrm>
            <a:off x="1551149" y="3218370"/>
            <a:ext cx="2178443" cy="359160"/>
            <a:chOff x="1551149" y="3218370"/>
            <a:chExt cx="2178443" cy="35916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77F34A-E68A-A30D-FFE9-8AFC3A2E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149" y="321837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988C9D17-4D65-8DA3-F79C-B6870B5C4FFA}"/>
                </a:ext>
              </a:extLst>
            </p:cNvPr>
            <p:cNvSpPr txBox="1"/>
            <p:nvPr/>
          </p:nvSpPr>
          <p:spPr>
            <a:xfrm>
              <a:off x="2806078" y="326975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672A7AD3-D75B-DF2D-3B1A-A6AB1B6D4899}"/>
              </a:ext>
            </a:extLst>
          </p:cNvPr>
          <p:cNvGrpSpPr/>
          <p:nvPr/>
        </p:nvGrpSpPr>
        <p:grpSpPr>
          <a:xfrm>
            <a:off x="1558974" y="3515495"/>
            <a:ext cx="2178443" cy="376157"/>
            <a:chOff x="1558974" y="3515495"/>
            <a:chExt cx="2178443" cy="37615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D0DC93-E712-DE66-EE0B-21A839FAB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974" y="3515495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56F1D0EA-4A2D-4C91-EA7E-EF3C19FFE2CD}"/>
                </a:ext>
              </a:extLst>
            </p:cNvPr>
            <p:cNvSpPr txBox="1"/>
            <p:nvPr/>
          </p:nvSpPr>
          <p:spPr>
            <a:xfrm>
              <a:off x="2804654" y="358387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531C73B3-3A02-ACA6-1850-D40C18F86CEA}"/>
              </a:ext>
            </a:extLst>
          </p:cNvPr>
          <p:cNvGrpSpPr/>
          <p:nvPr/>
        </p:nvGrpSpPr>
        <p:grpSpPr>
          <a:xfrm>
            <a:off x="1541781" y="3820534"/>
            <a:ext cx="2178443" cy="367163"/>
            <a:chOff x="1541781" y="3820534"/>
            <a:chExt cx="2178443" cy="367163"/>
          </a:xfrm>
        </p:grpSpPr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2FE9E19C-9701-D9E0-7C58-7A9C666F6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81" y="3820534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18DDA2B6-CC03-08E8-5727-45CE679383F9}"/>
                </a:ext>
              </a:extLst>
            </p:cNvPr>
            <p:cNvSpPr txBox="1"/>
            <p:nvPr/>
          </p:nvSpPr>
          <p:spPr>
            <a:xfrm>
              <a:off x="2804398" y="387992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E1DAAEEF-E462-DB81-AB14-8874E29E6410}"/>
              </a:ext>
            </a:extLst>
          </p:cNvPr>
          <p:cNvGrpSpPr/>
          <p:nvPr/>
        </p:nvGrpSpPr>
        <p:grpSpPr>
          <a:xfrm>
            <a:off x="1550175" y="4436061"/>
            <a:ext cx="2178443" cy="370142"/>
            <a:chOff x="1550175" y="4436061"/>
            <a:chExt cx="2178443" cy="37014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7D1098-05BE-15A7-905C-FA17CBABF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0175" y="4436061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B135CB1B-DE84-FDE8-CB5D-32950883E318}"/>
                </a:ext>
              </a:extLst>
            </p:cNvPr>
            <p:cNvSpPr txBox="1"/>
            <p:nvPr/>
          </p:nvSpPr>
          <p:spPr>
            <a:xfrm>
              <a:off x="2804398" y="4498426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1EBF0C09-D3B1-BFC5-DAF2-1AE48CE875D3}"/>
              </a:ext>
            </a:extLst>
          </p:cNvPr>
          <p:cNvGrpSpPr/>
          <p:nvPr/>
        </p:nvGrpSpPr>
        <p:grpSpPr>
          <a:xfrm>
            <a:off x="1550174" y="4722869"/>
            <a:ext cx="2178443" cy="370208"/>
            <a:chOff x="1550174" y="4722869"/>
            <a:chExt cx="2178443" cy="37020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A1ACF3-6DB5-0A3B-A253-4D81BE9D0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0174" y="4722869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BDE0B7CF-3D42-2435-2A48-9CAE6671875D}"/>
                </a:ext>
              </a:extLst>
            </p:cNvPr>
            <p:cNvSpPr txBox="1"/>
            <p:nvPr/>
          </p:nvSpPr>
          <p:spPr>
            <a:xfrm>
              <a:off x="2804398" y="4785300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3AD55F75-9006-0F0E-9330-42F59796D95B}"/>
              </a:ext>
            </a:extLst>
          </p:cNvPr>
          <p:cNvGrpSpPr/>
          <p:nvPr/>
        </p:nvGrpSpPr>
        <p:grpSpPr>
          <a:xfrm>
            <a:off x="1551534" y="5932220"/>
            <a:ext cx="2178443" cy="371456"/>
            <a:chOff x="1551534" y="5932220"/>
            <a:chExt cx="2178443" cy="371456"/>
          </a:xfrm>
        </p:grpSpPr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672197F-9C45-7BBE-3E05-60D6404A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534" y="5932220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A1479016-237F-4753-F582-B559DBE858AC}"/>
                </a:ext>
              </a:extLst>
            </p:cNvPr>
            <p:cNvSpPr txBox="1"/>
            <p:nvPr/>
          </p:nvSpPr>
          <p:spPr>
            <a:xfrm>
              <a:off x="2801686" y="5995899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7B5DE737-621E-C575-D6D5-60F01BF22CD4}"/>
              </a:ext>
            </a:extLst>
          </p:cNvPr>
          <p:cNvGrpSpPr/>
          <p:nvPr/>
        </p:nvGrpSpPr>
        <p:grpSpPr>
          <a:xfrm>
            <a:off x="1551535" y="5645412"/>
            <a:ext cx="2178443" cy="354538"/>
            <a:chOff x="1551535" y="5645412"/>
            <a:chExt cx="2178443" cy="35453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60DFFE-650F-ACB1-2E04-F107C0639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535" y="5645412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535C38C2-3A52-D1BF-1EC3-BE9FDD51C08C}"/>
                </a:ext>
              </a:extLst>
            </p:cNvPr>
            <p:cNvSpPr txBox="1"/>
            <p:nvPr/>
          </p:nvSpPr>
          <p:spPr>
            <a:xfrm>
              <a:off x="2802334" y="5692173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160D7C7-84BF-A701-234A-C12AE897E0E5}"/>
              </a:ext>
            </a:extLst>
          </p:cNvPr>
          <p:cNvGrpSpPr/>
          <p:nvPr/>
        </p:nvGrpSpPr>
        <p:grpSpPr>
          <a:xfrm>
            <a:off x="1551136" y="6244717"/>
            <a:ext cx="2178443" cy="360975"/>
            <a:chOff x="1551136" y="6244717"/>
            <a:chExt cx="2178443" cy="36097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11DC9E91-4630-FDD9-E4B3-103DADE41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136" y="6244717"/>
              <a:ext cx="2178443" cy="294483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B1946CE1-7905-7E97-0B47-AB3CF6291392}"/>
                </a:ext>
              </a:extLst>
            </p:cNvPr>
            <p:cNvSpPr txBox="1"/>
            <p:nvPr/>
          </p:nvSpPr>
          <p:spPr>
            <a:xfrm>
              <a:off x="2801686" y="6297915"/>
              <a:ext cx="812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ACK</a:t>
              </a:r>
              <a:r>
                <a:rPr lang="en-US" sz="14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7622B514-4BD5-45A9-F73C-6FAEB07869AB}"/>
              </a:ext>
            </a:extLst>
          </p:cNvPr>
          <p:cNvGrpSpPr/>
          <p:nvPr/>
        </p:nvGrpSpPr>
        <p:grpSpPr>
          <a:xfrm>
            <a:off x="213115" y="1343221"/>
            <a:ext cx="922885" cy="1278875"/>
            <a:chOff x="-15484" y="1038420"/>
            <a:chExt cx="922885" cy="1278875"/>
          </a:xfrm>
        </p:grpSpPr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24636C0-BF9B-308E-0821-46A58816249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DA9CC2E4-B6BF-6596-234A-1877716C3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904D0151-7002-4A66-3DDB-A14455688D3E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pic>
          <p:nvPicPr>
            <p:cNvPr id="1091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16A5FB90-08C7-DFCA-BF88-78BC86FAC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484A719-BEDD-507B-6D0F-7A1448D89F10}"/>
              </a:ext>
            </a:extLst>
          </p:cNvPr>
          <p:cNvGrpSpPr/>
          <p:nvPr/>
        </p:nvGrpSpPr>
        <p:grpSpPr>
          <a:xfrm>
            <a:off x="433152" y="1656613"/>
            <a:ext cx="803826" cy="1278875"/>
            <a:chOff x="-15484" y="1038420"/>
            <a:chExt cx="803826" cy="1278875"/>
          </a:xfrm>
        </p:grpSpPr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A4CC575C-1203-B39A-FCEA-B8C64D77D791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89D0CEFF-E83E-6AC1-6E53-18472D307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4479"/>
              <a:ext cx="803826" cy="2314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3597AAE2-784A-6D91-C1E3-9C34C48299E1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pic>
          <p:nvPicPr>
            <p:cNvPr id="1097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D6542FF4-527C-6CAA-DAD5-463109EB5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51" y="1114615"/>
              <a:ext cx="17471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5103955B-275C-8FDF-CE44-FD4D38670726}"/>
              </a:ext>
            </a:extLst>
          </p:cNvPr>
          <p:cNvGrpSpPr/>
          <p:nvPr/>
        </p:nvGrpSpPr>
        <p:grpSpPr>
          <a:xfrm>
            <a:off x="653142" y="1960882"/>
            <a:ext cx="651571" cy="1278875"/>
            <a:chOff x="-15484" y="1038420"/>
            <a:chExt cx="651571" cy="1278875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14CECC39-EDB3-EC67-C52C-01AB263B3E56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279B4A77-EBD1-1083-1B3A-F86D1ABAB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651571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748D2184-FBC2-FC43-52C5-E83E4B99A6EC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3</a:t>
              </a:r>
            </a:p>
          </p:txBody>
        </p:sp>
        <p:pic>
          <p:nvPicPr>
            <p:cNvPr id="1103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0EF77D7D-2ED8-6B9F-1E03-6C106811E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9" y="1110468"/>
              <a:ext cx="188338" cy="18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DF36F73B-A8C1-40B3-2B41-A30273D8C460}"/>
              </a:ext>
            </a:extLst>
          </p:cNvPr>
          <p:cNvGrpSpPr/>
          <p:nvPr/>
        </p:nvGrpSpPr>
        <p:grpSpPr>
          <a:xfrm>
            <a:off x="213114" y="3781089"/>
            <a:ext cx="922885" cy="1278875"/>
            <a:chOff x="-15484" y="1038420"/>
            <a:chExt cx="922885" cy="1278875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2DD32733-B663-A401-816F-673A51ADC17B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DB661692-FE9E-DE51-B706-AF5C837B1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922885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3C957C4B-B338-AE46-2B39-93C7A93A439F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4</a:t>
              </a:r>
            </a:p>
          </p:txBody>
        </p:sp>
        <p:pic>
          <p:nvPicPr>
            <p:cNvPr id="1109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B77A0DCF-C871-13A3-EDC9-825DFB2DE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47FF5B57-C5C7-B841-E173-D72698C874D8}"/>
              </a:ext>
            </a:extLst>
          </p:cNvPr>
          <p:cNvGrpSpPr/>
          <p:nvPr/>
        </p:nvGrpSpPr>
        <p:grpSpPr>
          <a:xfrm>
            <a:off x="433152" y="4078250"/>
            <a:ext cx="803826" cy="1278875"/>
            <a:chOff x="-15484" y="1038420"/>
            <a:chExt cx="803826" cy="1278875"/>
          </a:xfrm>
        </p:grpSpPr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AEFC5840-1F2A-CC71-CD13-C7737158D9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B3DA3652-1501-B5CB-AC8B-59A0B9653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4479"/>
              <a:ext cx="803826" cy="2314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52B2FD47-8B4B-DE0E-9D15-E6EAF34087F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5</a:t>
              </a:r>
            </a:p>
          </p:txBody>
        </p:sp>
        <p:pic>
          <p:nvPicPr>
            <p:cNvPr id="1114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552E1813-CB83-ECB6-6E07-820F18EBB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51" y="1114615"/>
              <a:ext cx="174717" cy="1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F41FA20C-23BB-BDDF-4B3E-F89746DE017D}"/>
              </a:ext>
            </a:extLst>
          </p:cNvPr>
          <p:cNvGrpSpPr/>
          <p:nvPr/>
        </p:nvGrpSpPr>
        <p:grpSpPr>
          <a:xfrm>
            <a:off x="678325" y="4384794"/>
            <a:ext cx="651571" cy="1278875"/>
            <a:chOff x="-15484" y="1038420"/>
            <a:chExt cx="651571" cy="1278875"/>
          </a:xfrm>
        </p:grpSpPr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B861805B-DE1E-8EEA-B852-1D9467F1E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3C4E2DA6-BB6F-593D-1365-BDDC500E2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651571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295F4BA8-935D-D4BA-4333-7BB479C8878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6</a:t>
              </a:r>
            </a:p>
          </p:txBody>
        </p:sp>
        <p:pic>
          <p:nvPicPr>
            <p:cNvPr id="1119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F88221DF-BF79-08C9-456C-6A4899759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9" y="1110468"/>
              <a:ext cx="188338" cy="18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44C82DC-B4EF-69FA-5415-EB31AFE11CD0}"/>
              </a:ext>
            </a:extLst>
          </p:cNvPr>
          <p:cNvGrpSpPr/>
          <p:nvPr/>
        </p:nvGrpSpPr>
        <p:grpSpPr>
          <a:xfrm>
            <a:off x="5980228" y="5891028"/>
            <a:ext cx="589906" cy="1278875"/>
            <a:chOff x="-15484" y="1038420"/>
            <a:chExt cx="589906" cy="1278875"/>
          </a:xfrm>
        </p:grpSpPr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CADB1069-41E7-DF8E-D457-8E5C8E528C87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4" y="1096793"/>
              <a:ext cx="0" cy="1220502"/>
            </a:xfrm>
            <a:prstGeom prst="line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ECD007BB-E3EC-09E6-EBEE-EF7008F17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5484" y="1096793"/>
              <a:ext cx="589906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D2DA5C52-F4DB-7937-5DEF-9140C71F0068}"/>
                </a:ext>
              </a:extLst>
            </p:cNvPr>
            <p:cNvSpPr txBox="1"/>
            <p:nvPr/>
          </p:nvSpPr>
          <p:spPr>
            <a:xfrm>
              <a:off x="61278" y="1038420"/>
              <a:ext cx="449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F</a:t>
              </a:r>
              <a:r>
                <a:rPr lang="en-US" sz="1600" baseline="-25000" dirty="0">
                  <a:solidFill>
                    <a:srgbClr val="0070C0"/>
                  </a:solidFill>
                </a:rPr>
                <a:t>4</a:t>
              </a:r>
            </a:p>
          </p:txBody>
        </p:sp>
        <p:pic>
          <p:nvPicPr>
            <p:cNvPr id="1124" name="Picture 4" descr="Simple Clock Icons - Free SVG &amp; PNG Simple Clock Images - Noun Project">
              <a:extLst>
                <a:ext uri="{FF2B5EF4-FFF2-40B4-BE49-F238E27FC236}">
                  <a16:creationId xmlns:a16="http://schemas.microsoft.com/office/drawing/2014/main" id="{D7EE1118-0B89-2949-F688-6748CF05B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" y="1123939"/>
              <a:ext cx="170748" cy="17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8" name="TextBox 1127">
            <a:extLst>
              <a:ext uri="{FF2B5EF4-FFF2-40B4-BE49-F238E27FC236}">
                <a16:creationId xmlns:a16="http://schemas.microsoft.com/office/drawing/2014/main" id="{9DA69945-6341-12E2-7E3E-EDF61D5080BA}"/>
              </a:ext>
            </a:extLst>
          </p:cNvPr>
          <p:cNvSpPr txBox="1"/>
          <p:nvPr/>
        </p:nvSpPr>
        <p:spPr>
          <a:xfrm>
            <a:off x="1643939" y="175991"/>
            <a:ext cx="201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Go-Back-N</a:t>
            </a:r>
          </a:p>
          <a:p>
            <a:pPr algn="ctr"/>
            <a:r>
              <a:rPr lang="en-US" sz="1400" dirty="0"/>
              <a:t>SWS=3, RWS=1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D232F4C8-DCA0-C658-76AD-9E75411007A9}"/>
              </a:ext>
            </a:extLst>
          </p:cNvPr>
          <p:cNvSpPr txBox="1"/>
          <p:nvPr/>
        </p:nvSpPr>
        <p:spPr>
          <a:xfrm>
            <a:off x="3905143" y="176484"/>
            <a:ext cx="201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Selective Reject</a:t>
            </a:r>
          </a:p>
          <a:p>
            <a:pPr algn="ctr"/>
            <a:r>
              <a:rPr lang="en-US" sz="1400" dirty="0"/>
              <a:t>SWS=RWS=4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037FF-468B-ED88-8FCA-071ED5DBC5E5}"/>
              </a:ext>
            </a:extLst>
          </p:cNvPr>
          <p:cNvSpPr txBox="1"/>
          <p:nvPr/>
        </p:nvSpPr>
        <p:spPr>
          <a:xfrm>
            <a:off x="13995" y="14383"/>
            <a:ext cx="166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</a:t>
            </a:r>
            <a:r>
              <a:rPr lang="en-US" sz="1400" baseline="-25000" dirty="0" err="1"/>
              <a:t>p</a:t>
            </a:r>
            <a:r>
              <a:rPr lang="en-US" sz="1400" dirty="0"/>
              <a:t> = d</a:t>
            </a:r>
            <a:r>
              <a:rPr lang="en-US" sz="1400" baseline="-25000" dirty="0"/>
              <a:t>t</a:t>
            </a:r>
            <a:r>
              <a:rPr lang="en-US" sz="1400" dirty="0"/>
              <a:t> = 1 sec</a:t>
            </a:r>
          </a:p>
        </p:txBody>
      </p:sp>
    </p:spTree>
    <p:extLst>
      <p:ext uri="{BB962C8B-B14F-4D97-AF65-F5344CB8AC3E}">
        <p14:creationId xmlns:p14="http://schemas.microsoft.com/office/powerpoint/2010/main" val="28584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D411B-5793-6814-FFB4-6CE8799804DC}"/>
              </a:ext>
            </a:extLst>
          </p:cNvPr>
          <p:cNvSpPr txBox="1"/>
          <p:nvPr/>
        </p:nvSpPr>
        <p:spPr>
          <a:xfrm>
            <a:off x="519678" y="2475837"/>
            <a:ext cx="5818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-&gt; B Throughput = 7 x 1000 bits / 19 sec = 368.4 bps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648D0-B1D1-A1E3-7F99-49ABDECC734B}"/>
              </a:ext>
            </a:extLst>
          </p:cNvPr>
          <p:cNvSpPr txBox="1"/>
          <p:nvPr/>
        </p:nvSpPr>
        <p:spPr>
          <a:xfrm>
            <a:off x="519678" y="3223660"/>
            <a:ext cx="5805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-&gt; C Throughput = 7 x 1000 bits / 22 sec = 318.2 bps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5C96E-E40A-58EE-7A71-068134814A8E}"/>
              </a:ext>
            </a:extLst>
          </p:cNvPr>
          <p:cNvSpPr txBox="1"/>
          <p:nvPr/>
        </p:nvSpPr>
        <p:spPr>
          <a:xfrm>
            <a:off x="526090" y="3971483"/>
            <a:ext cx="57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-&gt; C Throughput = 7 x 1000 bits / 24 sec = 292 bps </a:t>
            </a:r>
          </a:p>
        </p:txBody>
      </p:sp>
    </p:spTree>
    <p:extLst>
      <p:ext uri="{BB962C8B-B14F-4D97-AF65-F5344CB8AC3E}">
        <p14:creationId xmlns:p14="http://schemas.microsoft.com/office/powerpoint/2010/main" val="304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523</TotalTime>
  <Words>335</Words>
  <Application>Microsoft Office PowerPoint</Application>
  <PresentationFormat>On-screen Show (4:3)</PresentationFormat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EE450_Discussion_7</dc:title>
  <dc:subject/>
  <dc:creator>Xuejing Lei</dc:creator>
  <cp:keywords/>
  <dc:description/>
  <cp:lastModifiedBy>Gagan</cp:lastModifiedBy>
  <cp:revision>18</cp:revision>
  <dcterms:created xsi:type="dcterms:W3CDTF">2023-02-24T08:42:28Z</dcterms:created>
  <dcterms:modified xsi:type="dcterms:W3CDTF">2023-03-02T23:11:15Z</dcterms:modified>
  <cp:category/>
</cp:coreProperties>
</file>