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47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EFBD-25E4-9882-F5D9-54E0417DD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A0E35B-E1C1-0100-D5BB-61045EB8E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FD597-6E23-DB7C-684C-2769E4E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027E9-6BF6-F7C7-3A84-C474B650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592A3-6E8E-728D-4952-602C8D0A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5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29FAF-C6BC-D2A9-7517-2B12522B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8D01B-A2AD-F759-E82E-13B390BD3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70DF-AA91-E625-E244-C7FC3A37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E36C-8D44-A223-91F4-E7ABE681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A0F85-9B4A-99F6-B22F-A5B768D3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3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CD8787-31CE-5414-1F78-F456EBE6F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090CB-AA19-9F77-F864-98D5A673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6344C-ED4F-80AC-501A-E15F4510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0E1C6-6DD1-4F7A-8749-EEA300A1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D0A76-D0EC-815F-F950-AEF04079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219C-3074-4F9F-BA08-E3A14991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1BCA2-8147-7E2B-7970-88D2A9EA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FBDCC-3C85-2626-A8B9-130D157B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BCF77-70C6-3EFB-3D54-7625597C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3F7BA-3CB4-88E8-B86A-699F3F7A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1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3EA56-BB49-0092-D1A4-559C3CD8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551BF-8578-F99B-BE56-AF354A020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B3B03-B337-2065-141B-675782EE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B6F8E-41C4-91F7-E8B5-81B10A0A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32C2A-EAB3-F7C5-0FD1-CF2AB23C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56454-AE29-476A-9587-D289FB7F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C882F-942A-E68C-8F97-07B0DA853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C8AD02-7267-D654-698C-02E4C00DB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B8CE9-08D0-D190-694A-810DC657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33626-9A5B-F33C-21FC-7B2A46D1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917B5-EC8D-21F6-8E92-55BB5574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2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77333-4ABF-A60A-EFD3-36242B3C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FD467-9DF1-4242-8369-40A6E24FC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5597B-2BD5-8F77-FEF6-95D4C58FD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4F484A-2248-3132-A3F9-B46574F60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BE0571-26F2-BD89-C2AE-A4B490D97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F915A-4C7D-B5F1-BF44-E99C3914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6C626E-C5A1-78BF-2609-5D02C638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EAE3B9-666E-D9FA-F881-CAB4E6A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3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A5EA4-7060-FD1F-2EB1-522A4975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914B6-5EB1-D61F-FC8A-FEE82037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879BA8-8020-7267-A1A9-379AC86B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5E323B-F960-A5B2-F7FD-6ACB8317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67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CBD42B-D78C-766D-8515-B81BD375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F73D4-8403-B470-10DA-A6BEDF5F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8282B-E748-53B3-60DB-DF2B0ACB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2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377DC-629C-130B-EC9F-06A897ED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0DC9C-54EF-5B86-B373-086CD2F7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6A2CF-C7B6-B7A5-A6C3-20173C130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D0BA9-E2DE-493D-67DE-47FF5997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213DC-B6FD-8832-0F8C-B36CB67D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7D4BF-B14F-F6E0-B14C-412803A8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5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083C4-5BB4-360B-BEB6-8DD8A432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273547-0F0E-357D-1C95-1A252F220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3C2CF6-0229-B7CA-B109-8216AB9D6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C4FEE-2863-5EA2-4342-5B2C0AC8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AA818-C4E0-F631-FF6D-8D0465B9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8EBA5-1645-FF2A-4215-2943F516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9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4005B0-350D-D3EE-DDFB-FF6CE505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2BEE5-7271-1C43-34A4-B971F07F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D2A99-2013-FEF7-D720-6DF8A61D7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EE134-885D-416C-8C21-7251A6127A9A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C11F5-CE00-42BF-E176-B5FCEDA8C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0349B-77B2-F193-CC49-A762D0DB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6AE7-C2F8-4AC3-9A21-F473A1608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2A5544-0265-363A-BBAE-7796AC2BB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36"/>
          <a:stretch/>
        </p:blipFill>
        <p:spPr>
          <a:xfrm>
            <a:off x="0" y="252443"/>
            <a:ext cx="6434662" cy="29987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E1C182D-5E1B-A47D-D4E2-E99968AD2518}"/>
              </a:ext>
            </a:extLst>
          </p:cNvPr>
          <p:cNvSpPr txBox="1"/>
          <p:nvPr/>
        </p:nvSpPr>
        <p:spPr>
          <a:xfrm>
            <a:off x="2207942" y="323751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BCube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C3CD3B-9818-6EF9-9BDB-D43473DC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312" y="301084"/>
            <a:ext cx="7160224" cy="33758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A2EBA4-21AB-EE69-D326-AA6DEC9F09BD}"/>
              </a:ext>
            </a:extLst>
          </p:cNvPr>
          <p:cNvSpPr txBox="1"/>
          <p:nvPr/>
        </p:nvSpPr>
        <p:spPr>
          <a:xfrm>
            <a:off x="9222059" y="367697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fattree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22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993E7-9AAF-EEF3-FAF0-22191F27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C5D9A-3BFE-C126-E7DF-40160C8E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5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云飞 王</dc:creator>
  <cp:lastModifiedBy>云飞 王</cp:lastModifiedBy>
  <cp:revision>1</cp:revision>
  <dcterms:created xsi:type="dcterms:W3CDTF">2023-07-05T06:25:44Z</dcterms:created>
  <dcterms:modified xsi:type="dcterms:W3CDTF">2023-07-05T17:26:04Z</dcterms:modified>
</cp:coreProperties>
</file>