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673" r:id="rId3"/>
    <p:sldId id="681" r:id="rId4"/>
    <p:sldId id="680" r:id="rId5"/>
    <p:sldId id="6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CFD7-2579-46D8-B811-F3354562EA6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09C9-954D-420D-9D7F-7F2EBA039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2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F3E1-D805-4347-972A-429C7E256E7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2C8A-B494-2F19-210E-F85FD7176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F5DD2-49B2-555B-C3DA-9C2216E5B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27899-DD84-10A5-27E7-55D2551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46D4D-1DD3-A5A9-16A2-3CB0DB98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1A958-8171-1A1F-695E-010883CB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7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99C39-3EFF-F535-847A-7749AE97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5263E-B7FE-1590-64E7-54C7CE6A4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6686E-DFB7-4474-6B95-F95B3AD2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DE38A-F650-D12A-DC1D-160F1D03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ECB19-BDC5-E839-2ACB-EBE36333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BFF6C0-E619-50AD-066E-3B91ABA1C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624D7-5341-6AA5-D86C-61ABBF6A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D6EF7-8050-D8AB-EBBD-54FC028A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7554E-630B-7A55-F325-B56F1FBF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0811F-89F3-CF08-8FED-2F07C2D2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6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02EC-690C-11EF-0010-879F2E6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F8213-144E-ECAE-7070-CDAE0402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3A5E9-6782-FFF8-34AE-D837BC4B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CFE8C-DF93-D5A1-2EF3-36157114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3717E-C3F7-7E38-1938-BB943E91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C61E-3376-D2E6-FB02-916C9C3D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13CC9-2306-FB52-4AE8-6A3A4E8D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3AD3B-315D-66FE-6CE0-5421147E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CB34E-ABC3-27CF-9A5B-226F240C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2E955-8CE1-0AEB-53A9-835A0D0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264FA-62B3-E313-C75F-3AB272AE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2E517-EFB6-3D5E-79BE-4DB6B6218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738A6-6279-CF65-A958-D1EDFCDE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011BE-E57D-F8E8-AAC2-07A1EF8B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BB231-E17B-4B87-86CB-5812FBC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A3DD0-E0EE-8C9B-A3C9-43F2186C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8F3F-CD70-3715-47AF-523BEAB8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10A27-DDED-8CC9-A15B-46359E33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B5CAA-37C6-EC68-C564-D54A9668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C42585-9715-8C6B-574F-6CB1EFC60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B00BF-5739-EFCE-1444-6BD50CB7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36D5F0-891E-1584-92CB-AE0CD069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E4331-4471-7CDE-2A45-B9DDD53A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ED774-0B65-118A-00E6-64531F14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3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A681-11FC-537C-2FF2-A41ED375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7AF82A-58A1-04E6-9EF6-520E5050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FF380-B66E-35F0-8325-E9B7C261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0182D-F684-14CD-0104-8E175375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9CBFB-C8E2-5B2C-634F-36960230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8D438-404D-4DAC-CC14-C74C92E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45C18-4EC6-DE7A-A76A-CE8645D6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2D2F-C58E-3755-CEC0-7AD197F9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C7A2D-FF2A-C602-586C-29E6B24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8F3DA-B8DF-0985-E37D-330CAB01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2D844-A2A0-5F29-2E95-5B7481F0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27C7B-ED00-2DEA-4919-4E53ADAA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370E3-99BA-CE15-B958-C9181A3D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7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5AF81-8A9F-A348-3C80-322EBDBB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CDA0D-59EA-8474-9B3F-D8F27EEDC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EF392-BE55-210F-DA9D-DCF80A1B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82FCE-34B4-0720-485C-45289F19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C58AD-5EEC-7B35-D02C-2CE1A65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3CDE3-6548-C986-8647-5F3DE855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361FE-0A27-9D9B-1823-6495F399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50986-9D22-4EFD-0FA8-2E735A7B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DCA66-B0AB-C5B0-94E8-F43A5480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A34B-7CA5-4985-81B7-229099C93E17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5A5F2-26C2-9F68-2442-96E7F9CC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E22E0-D9E7-D87F-032F-EF5E9DFE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9F25-C0F9-4085-9639-961612472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F97BF-270E-FC0B-C09E-D5E3E1B7E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堆与优先队列</a:t>
            </a:r>
          </a:p>
        </p:txBody>
      </p:sp>
    </p:spTree>
    <p:extLst>
      <p:ext uri="{BB962C8B-B14F-4D97-AF65-F5344CB8AC3E}">
        <p14:creationId xmlns:p14="http://schemas.microsoft.com/office/powerpoint/2010/main" val="34091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5340" y="1285861"/>
            <a:ext cx="428628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void pu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x){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=++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while(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&gt;1&amp;&amp;h[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/2]&gt;x){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h[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]=h[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/2];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/2;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h[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]=x;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238745" y="3571877"/>
            <a:ext cx="6623051" cy="156966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将数据元素插入在已经建成的最大堆后面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自下而上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调整，使之所在的子树成为堆：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 算法时间复杂度：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O(log</a:t>
            </a:r>
            <a:r>
              <a:rPr kumimoji="1" lang="en-US" altLang="zh-CN" sz="24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n)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8810644" y="500042"/>
            <a:ext cx="2665414" cy="2519364"/>
            <a:chOff x="2109" y="2523"/>
            <a:chExt cx="1679" cy="1587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2609" y="2796"/>
              <a:ext cx="318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2882" y="2523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2382" y="3068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109" y="3793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26</a:t>
              </a:r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71" y="3068"/>
              <a:ext cx="317" cy="317"/>
            </a:xfrm>
            <a:prstGeom prst="ellipse">
              <a:avLst/>
            </a:prstGeom>
            <a:solidFill>
              <a:srgbClr val="800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charset="-122"/>
                </a:rPr>
                <a:t>35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54" y="2796"/>
              <a:ext cx="363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2291" y="3385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608" y="3385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654" y="3793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3199" y="3793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charset="-122"/>
                </a:rPr>
                <a:t>38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3378" y="3385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5524496" y="357166"/>
            <a:ext cx="2665413" cy="2519362"/>
            <a:chOff x="657" y="1026"/>
            <a:chExt cx="1679" cy="1587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430" y="1026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930" y="1571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57" y="2296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26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2019" y="1571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charset="-122"/>
                </a:rPr>
                <a:t>38</a:t>
              </a: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1157" y="1299"/>
              <a:ext cx="318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1702" y="1299"/>
              <a:ext cx="363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 flipH="1">
              <a:off x="839" y="1888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1156" y="1888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1202" y="2296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96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2464" y="285728"/>
            <a:ext cx="6572296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b="1" dirty="0" err="1">
                <a:latin typeface="微软雅黑" pitchFamily="34" charset="-122"/>
                <a:ea typeface="微软雅黑" pitchFamily="34" charset="-122"/>
              </a:rPr>
              <a:t>c,p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=1;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if(size==0) return;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while(p*2&lt;=size){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c=2*p;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if(c&lt;size&amp;&amp;h[c]&gt;h[c+1])  c=c+1;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if(h[c]&gt;=h[size])   break;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h[p]=h[c];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    p=c;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h[p]=h[size];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    size--;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10578" y="928670"/>
            <a:ext cx="2665413" cy="2519362"/>
            <a:chOff x="657" y="1026"/>
            <a:chExt cx="1679" cy="1587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430" y="1026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930" y="1571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25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657" y="2296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26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019" y="1571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charset="-122"/>
                </a:rPr>
                <a:t>38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157" y="1299"/>
              <a:ext cx="318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02" y="1299"/>
              <a:ext cx="363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839" y="1888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56" y="1888"/>
              <a:ext cx="182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202" y="2296"/>
              <a:ext cx="317" cy="317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16" y="285728"/>
            <a:ext cx="8215370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 typeface="微软雅黑" pitchFamily="34" charset="-122"/>
              <a:buChar char="①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定义一个最大优先队列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（大顶堆）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priority_queue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 q;</a:t>
            </a:r>
          </a:p>
          <a:p>
            <a:pPr marL="457200" indent="-457200">
              <a:lnSpc>
                <a:spcPct val="135000"/>
              </a:lnSpc>
              <a:buFont typeface="微软雅黑" pitchFamily="34" charset="-122"/>
              <a:buChar char="②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中，插入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pPr lvl="1">
              <a:lnSpc>
                <a:spcPct val="13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q.push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pPr>
              <a:lnSpc>
                <a:spcPct val="135000"/>
              </a:lnSpc>
              <a:buFont typeface="微软雅黑" pitchFamily="34" charset="-122"/>
              <a:buChar char="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取优先队列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的队头元素（堆顶）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y=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q.top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lnSpc>
                <a:spcPct val="135000"/>
              </a:lnSpc>
              <a:buFont typeface="微软雅黑" pitchFamily="34" charset="-122"/>
              <a:buChar char="④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删除优先队列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的队头元素（堆顶）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3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q.pop()</a:t>
            </a:r>
          </a:p>
          <a:p>
            <a:pPr marL="0" lvl="1">
              <a:lnSpc>
                <a:spcPct val="135000"/>
              </a:lnSpc>
              <a:buFont typeface="微软雅黑" pitchFamily="34" charset="-122"/>
              <a:buChar char="⑤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判断优先队列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是否为空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3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为空，则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q.empty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；否则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q.empty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marL="0" lvl="1">
              <a:lnSpc>
                <a:spcPct val="135000"/>
              </a:lnSpc>
              <a:buFont typeface="微软雅黑" pitchFamily="34" charset="-122"/>
              <a:buChar char="⑥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取优先队列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中的元素个数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3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q.size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1092" y="1214422"/>
            <a:ext cx="928694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 typeface="微软雅黑" pitchFamily="34" charset="-122"/>
              <a:buChar char="①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定义一个最大优先队列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（大顶堆）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priority_queue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 q;</a:t>
            </a:r>
          </a:p>
          <a:p>
            <a:pPr lvl="1">
              <a:lnSpc>
                <a:spcPct val="13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priority_queue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vector&lt;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less&lt;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&gt; q</a:t>
            </a:r>
          </a:p>
          <a:p>
            <a:pPr>
              <a:lnSpc>
                <a:spcPct val="135000"/>
              </a:lnSpc>
              <a:buFont typeface="微软雅黑" pitchFamily="34" charset="-122"/>
              <a:buChar char="②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定义一个最小优先队列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（小顶堆）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priority_queue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 q;</a:t>
            </a:r>
          </a:p>
          <a:p>
            <a:pPr lvl="1">
              <a:lnSpc>
                <a:spcPct val="13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priority_queue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vector&lt;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greater&lt;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&gt; 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宽屏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Times New Roman</vt:lpstr>
      <vt:lpstr>Office 主题​​</vt:lpstr>
      <vt:lpstr>堆与优先队列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堆与优先队列</dc:title>
  <dc:creator>李刚</dc:creator>
  <cp:lastModifiedBy>李刚</cp:lastModifiedBy>
  <cp:revision>1</cp:revision>
  <dcterms:created xsi:type="dcterms:W3CDTF">2023-05-08T10:03:08Z</dcterms:created>
  <dcterms:modified xsi:type="dcterms:W3CDTF">2023-05-08T10:03:21Z</dcterms:modified>
</cp:coreProperties>
</file>