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notesSlides/notesSlide7.xml" ContentType="application/vnd.openxmlformats-officedocument.presentationml.notesSlide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notesSlides/notesSlide12.xml" ContentType="application/vnd.openxmlformats-officedocument.presentationml.notesSlide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notesSlides/notesSlide16.xml" ContentType="application/vnd.openxmlformats-officedocument.presentationml.notesSlide+xml"/>
  <Override PartName="/ppt/tags/tag34.xml" ContentType="application/vnd.openxmlformats-officedocument.presentationml.tags+xml"/>
  <Override PartName="/ppt/notesSlides/notesSlide17.xml" ContentType="application/vnd.openxmlformats-officedocument.presentationml.notesSlide+xml"/>
  <Override PartName="/ppt/tags/tag35.xml" ContentType="application/vnd.openxmlformats-officedocument.presentationml.tags+xml"/>
  <Override PartName="/ppt/notesSlides/notesSlide18.xml" ContentType="application/vnd.openxmlformats-officedocument.presentationml.notesSlide+xml"/>
  <Override PartName="/ppt/tags/tag36.xml" ContentType="application/vnd.openxmlformats-officedocument.presentationml.tags+xml"/>
  <Override PartName="/ppt/notesSlides/notesSlide19.xml" ContentType="application/vnd.openxmlformats-officedocument.presentationml.notesSlide+xml"/>
  <Override PartName="/ppt/tags/tag37.xml" ContentType="application/vnd.openxmlformats-officedocument.presentationml.tags+xml"/>
  <Override PartName="/ppt/notesSlides/notesSlide20.xml" ContentType="application/vnd.openxmlformats-officedocument.presentationml.notesSlide+xml"/>
  <Override PartName="/ppt/tags/tag38.xml" ContentType="application/vnd.openxmlformats-officedocument.presentationml.tags+xml"/>
  <Override PartName="/ppt/notesSlides/notesSlide21.xml" ContentType="application/vnd.openxmlformats-officedocument.presentationml.notesSlide+xml"/>
  <Override PartName="/ppt/tags/tag39.xml" ContentType="application/vnd.openxmlformats-officedocument.presentationml.tags+xml"/>
  <Override PartName="/ppt/notesSlides/notesSlide22.xml" ContentType="application/vnd.openxmlformats-officedocument.presentationml.notesSlide+xml"/>
  <Override PartName="/ppt/tags/tag40.xml" ContentType="application/vnd.openxmlformats-officedocument.presentationml.tags+xml"/>
  <Override PartName="/ppt/notesSlides/notesSlide23.xml" ContentType="application/vnd.openxmlformats-officedocument.presentationml.notesSlide+xml"/>
  <Override PartName="/ppt/tags/tag41.xml" ContentType="application/vnd.openxmlformats-officedocument.presentationml.tags+xml"/>
  <Override PartName="/ppt/notesSlides/notesSlide2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5.xml" ContentType="application/vnd.openxmlformats-officedocument.presentationml.notesSlide+xml"/>
  <Override PartName="/ppt/tags/tag44.xml" ContentType="application/vnd.openxmlformats-officedocument.presentationml.tags+xml"/>
  <Override PartName="/ppt/notesSlides/notesSlide26.xml" ContentType="application/vnd.openxmlformats-officedocument.presentationml.notesSlide+xml"/>
  <Override PartName="/ppt/tags/tag45.xml" ContentType="application/vnd.openxmlformats-officedocument.presentationml.tags+xml"/>
  <Override PartName="/ppt/notesSlides/notesSlide27.xml" ContentType="application/vnd.openxmlformats-officedocument.presentationml.notesSlide+xml"/>
  <Override PartName="/ppt/tags/tag46.xml" ContentType="application/vnd.openxmlformats-officedocument.presentationml.tags+xml"/>
  <Override PartName="/ppt/notesSlides/notesSlide28.xml" ContentType="application/vnd.openxmlformats-officedocument.presentationml.notesSlide+xml"/>
  <Override PartName="/ppt/tags/tag47.xml" ContentType="application/vnd.openxmlformats-officedocument.presentationml.tags+xml"/>
  <Override PartName="/ppt/notesSlides/notesSlide29.xml" ContentType="application/vnd.openxmlformats-officedocument.presentationml.notesSlide+xml"/>
  <Override PartName="/ppt/tags/tag48.xml" ContentType="application/vnd.openxmlformats-officedocument.presentationml.tags+xml"/>
  <Override PartName="/ppt/notesSlides/notesSlide30.xml" ContentType="application/vnd.openxmlformats-officedocument.presentationml.notesSlide+xml"/>
  <Override PartName="/ppt/tags/tag49.xml" ContentType="application/vnd.openxmlformats-officedocument.presentationml.tags+xml"/>
  <Override PartName="/ppt/notesSlides/notesSlide31.xml" ContentType="application/vnd.openxmlformats-officedocument.presentationml.notesSlide+xml"/>
  <Override PartName="/ppt/tags/tag50.xml" ContentType="application/vnd.openxmlformats-officedocument.presentationml.tags+xml"/>
  <Override PartName="/ppt/notesSlides/notesSlide32.xml" ContentType="application/vnd.openxmlformats-officedocument.presentationml.notesSlide+xml"/>
  <Override PartName="/ppt/tags/tag51.xml" ContentType="application/vnd.openxmlformats-officedocument.presentationml.tags+xml"/>
  <Override PartName="/ppt/notesSlides/notesSlide33.xml" ContentType="application/vnd.openxmlformats-officedocument.presentationml.notesSlide+xml"/>
  <Override PartName="/ppt/tags/tag52.xml" ContentType="application/vnd.openxmlformats-officedocument.presentationml.tags+xml"/>
  <Override PartName="/ppt/notesSlides/notesSlide34.xml" ContentType="application/vnd.openxmlformats-officedocument.presentationml.notesSlide+xml"/>
  <Override PartName="/ppt/tags/tag53.xml" ContentType="application/vnd.openxmlformats-officedocument.presentationml.tags+xml"/>
  <Override PartName="/ppt/notesSlides/notesSlide35.xml" ContentType="application/vnd.openxmlformats-officedocument.presentationml.notesSlide+xml"/>
  <Override PartName="/ppt/tags/tag54.xml" ContentType="application/vnd.openxmlformats-officedocument.presentationml.tags+xml"/>
  <Override PartName="/ppt/notesSlides/notesSlide36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37.xml" ContentType="application/vnd.openxmlformats-officedocument.presentationml.notesSlide+xml"/>
  <Override PartName="/ppt/tags/tag57.xml" ContentType="application/vnd.openxmlformats-officedocument.presentationml.tags+xml"/>
  <Override PartName="/ppt/notesSlides/notesSlide38.xml" ContentType="application/vnd.openxmlformats-officedocument.presentationml.notesSlide+xml"/>
  <Override PartName="/ppt/tags/tag58.xml" ContentType="application/vnd.openxmlformats-officedocument.presentationml.tags+xml"/>
  <Override PartName="/ppt/notesSlides/notesSlide39.xml" ContentType="application/vnd.openxmlformats-officedocument.presentationml.notesSlide+xml"/>
  <Override PartName="/ppt/tags/tag59.xml" ContentType="application/vnd.openxmlformats-officedocument.presentationml.tags+xml"/>
  <Override PartName="/ppt/notesSlides/notesSlide40.xml" ContentType="application/vnd.openxmlformats-officedocument.presentationml.notesSlide+xml"/>
  <Override PartName="/ppt/tags/tag60.xml" ContentType="application/vnd.openxmlformats-officedocument.presentationml.tags+xml"/>
  <Override PartName="/ppt/notesSlides/notesSlide41.xml" ContentType="application/vnd.openxmlformats-officedocument.presentationml.notesSlide+xml"/>
  <Override PartName="/ppt/tags/tag61.xml" ContentType="application/vnd.openxmlformats-officedocument.presentationml.tags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01" r:id="rId3"/>
    <p:sldId id="422" r:id="rId4"/>
    <p:sldId id="423" r:id="rId5"/>
    <p:sldId id="424" r:id="rId6"/>
    <p:sldId id="281" r:id="rId7"/>
    <p:sldId id="285" r:id="rId8"/>
    <p:sldId id="302" r:id="rId9"/>
    <p:sldId id="295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4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421" r:id="rId41"/>
    <p:sldId id="333" r:id="rId42"/>
    <p:sldId id="335" r:id="rId43"/>
    <p:sldId id="334" r:id="rId44"/>
    <p:sldId id="336" r:id="rId45"/>
    <p:sldId id="337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幼圆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D6D"/>
    <a:srgbClr val="FFFFFF"/>
    <a:srgbClr val="B78D23"/>
    <a:srgbClr val="715615"/>
    <a:srgbClr val="C17E32"/>
    <a:srgbClr val="DEB280"/>
    <a:srgbClr val="603F19"/>
    <a:srgbClr val="915F26"/>
    <a:srgbClr val="826419"/>
    <a:srgbClr val="AE8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3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94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8E8D5-36D0-450E-B251-4839949F18BE}" type="datetimeFigureOut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04AD4-7497-4A4D-8F5A-2EE86C00C85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132050CF-3E50-4B4A-9715-B34F75A3A02E}" type="datetimeFigureOut">
              <a:rPr lang="zh-CN" altLang="en-US"/>
              <a:pPr/>
              <a:t>2023/2/27</a:t>
            </a:fld>
            <a:endParaRPr 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996374C5-DE3A-4404-8E49-EE9666014867}" type="slidenum">
              <a:rPr lang="zh-CN" alt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6374C5-DE3A-4404-8E49-EE9666014867}" type="slidenum">
              <a:rPr lang="zh-CN" alt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2922" b="22682"/>
          <a:stretch>
            <a:fillRect/>
          </a:stretch>
        </p:blipFill>
        <p:spPr>
          <a:xfrm>
            <a:off x="0" y="-4"/>
            <a:ext cx="9144000" cy="5191892"/>
          </a:xfrm>
          <a:prstGeom prst="rect">
            <a:avLst/>
          </a:prstGeom>
        </p:spPr>
      </p:pic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1062447" y="5825067"/>
            <a:ext cx="7061315" cy="375437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1">
                    <a:lumMod val="60000"/>
                    <a:lumOff val="40000"/>
                  </a:schemeClr>
                </a:solidFill>
                <a:ea typeface="黑体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1062447" y="5106901"/>
            <a:ext cx="7061315" cy="699594"/>
          </a:xfrm>
        </p:spPr>
        <p:txBody>
          <a:bodyPr>
            <a:normAutofit/>
          </a:bodyPr>
          <a:lstStyle>
            <a:lvl1pPr algn="ctr">
              <a:defRPr sz="4000" baseline="0">
                <a:gradFill flip="none" rotWithShape="1">
                  <a:gsLst>
                    <a:gs pos="0">
                      <a:schemeClr val="accent1"/>
                    </a:gs>
                    <a:gs pos="5000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a typeface="黑体" pitchFamily="49" charset="-122"/>
              </a:defRPr>
            </a:lvl1pPr>
          </a:lstStyle>
          <a:p>
            <a:r>
              <a:rPr lang="zh-CN" altLang="en-US" dirty="0"/>
              <a:t>单击此处添加您的标题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6052-684C-405A-AAE8-2DF9AE708DB6}" type="datetimeFigureOut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345E-6771-4A9D-94D8-C631DBADCF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628650" y="571502"/>
            <a:ext cx="78867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742400" y="1944000"/>
            <a:ext cx="6458400" cy="3960000"/>
          </a:xfrm>
        </p:spPr>
        <p:txBody>
          <a:bodyPr>
            <a:normAutofit/>
          </a:bodyPr>
          <a:lstStyle>
            <a:lvl1pPr marL="0" indent="0" algn="l">
              <a:lnSpc>
                <a:spcPct val="170000"/>
              </a:lnSpc>
              <a:spcBef>
                <a:spcPts val="600"/>
              </a:spcBef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14400" y="1731250"/>
            <a:ext cx="819150" cy="619838"/>
          </a:xfrm>
          <a:custGeom>
            <a:avLst/>
            <a:gdLst>
              <a:gd name="T0" fmla="*/ 4662 w 4811"/>
              <a:gd name="T1" fmla="*/ 0 h 3654"/>
              <a:gd name="T2" fmla="*/ 4662 w 4811"/>
              <a:gd name="T3" fmla="*/ 749 h 3654"/>
              <a:gd name="T4" fmla="*/ 4265 w 4811"/>
              <a:gd name="T5" fmla="*/ 1030 h 3654"/>
              <a:gd name="T6" fmla="*/ 4017 w 4811"/>
              <a:gd name="T7" fmla="*/ 1452 h 3654"/>
              <a:gd name="T8" fmla="*/ 4017 w 4811"/>
              <a:gd name="T9" fmla="*/ 1780 h 3654"/>
              <a:gd name="T10" fmla="*/ 4811 w 4811"/>
              <a:gd name="T11" fmla="*/ 1780 h 3654"/>
              <a:gd name="T12" fmla="*/ 4811 w 4811"/>
              <a:gd name="T13" fmla="*/ 3654 h 3654"/>
              <a:gd name="T14" fmla="*/ 2926 w 4811"/>
              <a:gd name="T15" fmla="*/ 3654 h 3654"/>
              <a:gd name="T16" fmla="*/ 2926 w 4811"/>
              <a:gd name="T17" fmla="*/ 1920 h 3654"/>
              <a:gd name="T18" fmla="*/ 4662 w 4811"/>
              <a:gd name="T19" fmla="*/ 0 h 3654"/>
              <a:gd name="T20" fmla="*/ 1736 w 4811"/>
              <a:gd name="T21" fmla="*/ 0 h 3654"/>
              <a:gd name="T22" fmla="*/ 1736 w 4811"/>
              <a:gd name="T23" fmla="*/ 749 h 3654"/>
              <a:gd name="T24" fmla="*/ 1091 w 4811"/>
              <a:gd name="T25" fmla="*/ 1452 h 3654"/>
              <a:gd name="T26" fmla="*/ 1091 w 4811"/>
              <a:gd name="T27" fmla="*/ 1780 h 3654"/>
              <a:gd name="T28" fmla="*/ 1885 w 4811"/>
              <a:gd name="T29" fmla="*/ 1780 h 3654"/>
              <a:gd name="T30" fmla="*/ 1885 w 4811"/>
              <a:gd name="T31" fmla="*/ 3654 h 3654"/>
              <a:gd name="T32" fmla="*/ 0 w 4811"/>
              <a:gd name="T33" fmla="*/ 3654 h 3654"/>
              <a:gd name="T34" fmla="*/ 0 w 4811"/>
              <a:gd name="T35" fmla="*/ 1920 h 3654"/>
              <a:gd name="T36" fmla="*/ 1736 w 4811"/>
              <a:gd name="T37" fmla="*/ 0 h 3654"/>
              <a:gd name="T38" fmla="*/ 0 w 4811"/>
              <a:gd name="T39" fmla="*/ 0 h 3654"/>
              <a:gd name="T40" fmla="*/ 4811 w 4811"/>
              <a:gd name="T41" fmla="*/ 3654 h 3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T38" t="T39" r="T40" b="T41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6052-684C-405A-AAE8-2DF9AE708DB6}" type="datetimeFigureOut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345E-6771-4A9D-94D8-C631DBADCF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687289" y="2153923"/>
            <a:ext cx="4438459" cy="1235075"/>
          </a:xfr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1687289" y="3415987"/>
            <a:ext cx="4438459" cy="634472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tx1">
                    <a:lumMod val="60000"/>
                    <a:lumOff val="40000"/>
                  </a:schemeClr>
                </a:solidFill>
                <a:ea typeface="幼圆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r>
              <a:rPr lang="en-US" altLang="zh-CN" dirty="0"/>
              <a:t>.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516" y="2888892"/>
            <a:ext cx="808858" cy="720081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2177145" y="3372027"/>
            <a:ext cx="4011163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6052-684C-405A-AAE8-2DF9AE708DB6}" type="datetimeFigureOut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345E-6771-4A9D-94D8-C631DBADCF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436400" y="1944000"/>
            <a:ext cx="6458400" cy="17136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1436400" y="4165200"/>
            <a:ext cx="6458400" cy="17136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2400">
                <a:solidFill>
                  <a:schemeClr val="tx1"/>
                </a:solidFill>
              </a:defRPr>
            </a:lvl1pPr>
            <a:lvl2pPr marL="575945" indent="0" algn="l">
              <a:buFontTx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27100" y="1876425"/>
            <a:ext cx="538163" cy="412750"/>
          </a:xfrm>
          <a:custGeom>
            <a:avLst/>
            <a:gdLst>
              <a:gd name="T0" fmla="*/ 4662 w 4811"/>
              <a:gd name="T1" fmla="*/ 0 h 3654"/>
              <a:gd name="T2" fmla="*/ 4662 w 4811"/>
              <a:gd name="T3" fmla="*/ 749 h 3654"/>
              <a:gd name="T4" fmla="*/ 4265 w 4811"/>
              <a:gd name="T5" fmla="*/ 1030 h 3654"/>
              <a:gd name="T6" fmla="*/ 4017 w 4811"/>
              <a:gd name="T7" fmla="*/ 1452 h 3654"/>
              <a:gd name="T8" fmla="*/ 4017 w 4811"/>
              <a:gd name="T9" fmla="*/ 1780 h 3654"/>
              <a:gd name="T10" fmla="*/ 4811 w 4811"/>
              <a:gd name="T11" fmla="*/ 1780 h 3654"/>
              <a:gd name="T12" fmla="*/ 4811 w 4811"/>
              <a:gd name="T13" fmla="*/ 3654 h 3654"/>
              <a:gd name="T14" fmla="*/ 2926 w 4811"/>
              <a:gd name="T15" fmla="*/ 3654 h 3654"/>
              <a:gd name="T16" fmla="*/ 2926 w 4811"/>
              <a:gd name="T17" fmla="*/ 1920 h 3654"/>
              <a:gd name="T18" fmla="*/ 4662 w 4811"/>
              <a:gd name="T19" fmla="*/ 0 h 3654"/>
              <a:gd name="T20" fmla="*/ 1736 w 4811"/>
              <a:gd name="T21" fmla="*/ 0 h 3654"/>
              <a:gd name="T22" fmla="*/ 1736 w 4811"/>
              <a:gd name="T23" fmla="*/ 749 h 3654"/>
              <a:gd name="T24" fmla="*/ 1091 w 4811"/>
              <a:gd name="T25" fmla="*/ 1452 h 3654"/>
              <a:gd name="T26" fmla="*/ 1091 w 4811"/>
              <a:gd name="T27" fmla="*/ 1780 h 3654"/>
              <a:gd name="T28" fmla="*/ 1885 w 4811"/>
              <a:gd name="T29" fmla="*/ 1780 h 3654"/>
              <a:gd name="T30" fmla="*/ 1885 w 4811"/>
              <a:gd name="T31" fmla="*/ 3654 h 3654"/>
              <a:gd name="T32" fmla="*/ 0 w 4811"/>
              <a:gd name="T33" fmla="*/ 3654 h 3654"/>
              <a:gd name="T34" fmla="*/ 0 w 4811"/>
              <a:gd name="T35" fmla="*/ 1920 h 3654"/>
              <a:gd name="T36" fmla="*/ 1736 w 4811"/>
              <a:gd name="T37" fmla="*/ 0 h 3654"/>
              <a:gd name="T38" fmla="*/ 0 w 4811"/>
              <a:gd name="T39" fmla="*/ 0 h 3654"/>
              <a:gd name="T40" fmla="*/ 4811 w 4811"/>
              <a:gd name="T41" fmla="*/ 3654 h 3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T38" t="T39" r="T40" b="T41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27100" y="4083050"/>
            <a:ext cx="538163" cy="412750"/>
          </a:xfrm>
          <a:custGeom>
            <a:avLst/>
            <a:gdLst>
              <a:gd name="T0" fmla="*/ 4662 w 4811"/>
              <a:gd name="T1" fmla="*/ 0 h 3654"/>
              <a:gd name="T2" fmla="*/ 4662 w 4811"/>
              <a:gd name="T3" fmla="*/ 749 h 3654"/>
              <a:gd name="T4" fmla="*/ 4265 w 4811"/>
              <a:gd name="T5" fmla="*/ 1030 h 3654"/>
              <a:gd name="T6" fmla="*/ 4017 w 4811"/>
              <a:gd name="T7" fmla="*/ 1452 h 3654"/>
              <a:gd name="T8" fmla="*/ 4017 w 4811"/>
              <a:gd name="T9" fmla="*/ 1780 h 3654"/>
              <a:gd name="T10" fmla="*/ 4811 w 4811"/>
              <a:gd name="T11" fmla="*/ 1780 h 3654"/>
              <a:gd name="T12" fmla="*/ 4811 w 4811"/>
              <a:gd name="T13" fmla="*/ 3654 h 3654"/>
              <a:gd name="T14" fmla="*/ 2926 w 4811"/>
              <a:gd name="T15" fmla="*/ 3654 h 3654"/>
              <a:gd name="T16" fmla="*/ 2926 w 4811"/>
              <a:gd name="T17" fmla="*/ 1920 h 3654"/>
              <a:gd name="T18" fmla="*/ 4662 w 4811"/>
              <a:gd name="T19" fmla="*/ 0 h 3654"/>
              <a:gd name="T20" fmla="*/ 1736 w 4811"/>
              <a:gd name="T21" fmla="*/ 0 h 3654"/>
              <a:gd name="T22" fmla="*/ 1736 w 4811"/>
              <a:gd name="T23" fmla="*/ 749 h 3654"/>
              <a:gd name="T24" fmla="*/ 1091 w 4811"/>
              <a:gd name="T25" fmla="*/ 1452 h 3654"/>
              <a:gd name="T26" fmla="*/ 1091 w 4811"/>
              <a:gd name="T27" fmla="*/ 1780 h 3654"/>
              <a:gd name="T28" fmla="*/ 1885 w 4811"/>
              <a:gd name="T29" fmla="*/ 1780 h 3654"/>
              <a:gd name="T30" fmla="*/ 1885 w 4811"/>
              <a:gd name="T31" fmla="*/ 3654 h 3654"/>
              <a:gd name="T32" fmla="*/ 0 w 4811"/>
              <a:gd name="T33" fmla="*/ 3654 h 3654"/>
              <a:gd name="T34" fmla="*/ 0 w 4811"/>
              <a:gd name="T35" fmla="*/ 1920 h 3654"/>
              <a:gd name="T36" fmla="*/ 1736 w 4811"/>
              <a:gd name="T37" fmla="*/ 0 h 3654"/>
              <a:gd name="T38" fmla="*/ 0 w 4811"/>
              <a:gd name="T39" fmla="*/ 0 h 3654"/>
              <a:gd name="T40" fmla="*/ 4811 w 4811"/>
              <a:gd name="T41" fmla="*/ 3654 h 3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T38" t="T39" r="T40" b="T41"/>
            <a:pathLst>
              <a:path w="4811" h="3654">
                <a:moveTo>
                  <a:pt x="4662" y="0"/>
                </a:moveTo>
                <a:cubicBezTo>
                  <a:pt x="4662" y="250"/>
                  <a:pt x="4662" y="499"/>
                  <a:pt x="4662" y="749"/>
                </a:cubicBezTo>
                <a:cubicBezTo>
                  <a:pt x="4497" y="843"/>
                  <a:pt x="4365" y="937"/>
                  <a:pt x="4265" y="1030"/>
                </a:cubicBezTo>
                <a:cubicBezTo>
                  <a:pt x="4067" y="1249"/>
                  <a:pt x="3984" y="1389"/>
                  <a:pt x="4017" y="1452"/>
                </a:cubicBezTo>
                <a:cubicBezTo>
                  <a:pt x="4017" y="1561"/>
                  <a:pt x="4017" y="1670"/>
                  <a:pt x="4017" y="1780"/>
                </a:cubicBezTo>
                <a:cubicBezTo>
                  <a:pt x="4282" y="1780"/>
                  <a:pt x="4546" y="1780"/>
                  <a:pt x="4811" y="1780"/>
                </a:cubicBezTo>
                <a:cubicBezTo>
                  <a:pt x="4811" y="2404"/>
                  <a:pt x="4811" y="3029"/>
                  <a:pt x="4811" y="3654"/>
                </a:cubicBezTo>
                <a:cubicBezTo>
                  <a:pt x="4183" y="3654"/>
                  <a:pt x="3555" y="3654"/>
                  <a:pt x="2926" y="3654"/>
                </a:cubicBezTo>
                <a:cubicBezTo>
                  <a:pt x="2926" y="3076"/>
                  <a:pt x="2926" y="2498"/>
                  <a:pt x="2926" y="1920"/>
                </a:cubicBezTo>
                <a:cubicBezTo>
                  <a:pt x="3026" y="890"/>
                  <a:pt x="3604" y="250"/>
                  <a:pt x="4662" y="0"/>
                </a:cubicBezTo>
                <a:close/>
                <a:moveTo>
                  <a:pt x="1736" y="0"/>
                </a:moveTo>
                <a:cubicBezTo>
                  <a:pt x="1736" y="250"/>
                  <a:pt x="1736" y="499"/>
                  <a:pt x="1736" y="749"/>
                </a:cubicBezTo>
                <a:cubicBezTo>
                  <a:pt x="1339" y="937"/>
                  <a:pt x="1125" y="1171"/>
                  <a:pt x="1091" y="1452"/>
                </a:cubicBezTo>
                <a:cubicBezTo>
                  <a:pt x="1091" y="1561"/>
                  <a:pt x="1091" y="1670"/>
                  <a:pt x="1091" y="1780"/>
                </a:cubicBezTo>
                <a:cubicBezTo>
                  <a:pt x="1356" y="1780"/>
                  <a:pt x="1620" y="1780"/>
                  <a:pt x="1885" y="1780"/>
                </a:cubicBezTo>
                <a:cubicBezTo>
                  <a:pt x="1885" y="2404"/>
                  <a:pt x="1885" y="3029"/>
                  <a:pt x="1885" y="3654"/>
                </a:cubicBezTo>
                <a:cubicBezTo>
                  <a:pt x="1257" y="3654"/>
                  <a:pt x="629" y="3654"/>
                  <a:pt x="0" y="3654"/>
                </a:cubicBezTo>
                <a:cubicBezTo>
                  <a:pt x="0" y="3076"/>
                  <a:pt x="0" y="2498"/>
                  <a:pt x="0" y="1920"/>
                </a:cubicBezTo>
                <a:cubicBezTo>
                  <a:pt x="166" y="827"/>
                  <a:pt x="744" y="187"/>
                  <a:pt x="173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6052-684C-405A-AAE8-2DF9AE708DB6}" type="datetimeFigureOut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345E-6771-4A9D-94D8-C631DBADCF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6052-684C-405A-AAE8-2DF9AE708DB6}" type="datetimeFigureOut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345E-6771-4A9D-94D8-C631DBADCF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2458800" y="2779200"/>
            <a:ext cx="3931200" cy="1198800"/>
          </a:xfrm>
        </p:spPr>
        <p:txBody>
          <a:bodyPr anchor="t" anchorCtr="0">
            <a:normAutofit/>
          </a:bodyPr>
          <a:lstStyle>
            <a:lvl1pPr>
              <a:defRPr sz="7200" b="0"/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6" name="空心弧 5"/>
          <p:cNvSpPr/>
          <p:nvPr userDrawn="1"/>
        </p:nvSpPr>
        <p:spPr bwMode="auto">
          <a:xfrm rot="7086271">
            <a:off x="5027613" y="2633663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6052-684C-405A-AAE8-2DF9AE708DB6}" type="datetimeFigureOut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345E-6771-4A9D-94D8-C631DBADCF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1320" b="37274"/>
          <a:stretch>
            <a:fillRect/>
          </a:stretch>
        </p:blipFill>
        <p:spPr>
          <a:xfrm>
            <a:off x="0" y="0"/>
            <a:ext cx="9142485" cy="4284617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6052-684C-405A-AAE8-2DF9AE708DB6}" type="datetimeFigureOut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345E-6771-4A9D-94D8-C631DBADCF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6052-684C-405A-AAE8-2DF9AE708DB6}" type="datetimeFigureOut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345E-6771-4A9D-94D8-C631DBADCF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E6052-684C-405A-AAE8-2DF9AE708DB6}" type="datetimeFigureOut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E345E-6771-4A9D-94D8-C631DBADCF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1320" b="37274"/>
          <a:stretch>
            <a:fillRect/>
          </a:stretch>
        </p:blipFill>
        <p:spPr>
          <a:xfrm>
            <a:off x="0" y="0"/>
            <a:ext cx="9142485" cy="4284617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39634" y="101595"/>
            <a:ext cx="8370453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339634" y="1105989"/>
            <a:ext cx="8361986" cy="5070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E6052-684C-405A-AAE8-2DF9AE708DB6}" type="datetimeFigureOut">
              <a:rPr lang="zh-CN" altLang="en-US" smtClean="0"/>
              <a:pPr/>
              <a:t>2023/2/27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E345E-6771-4A9D-94D8-C631DBADCF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accent1">
              <a:lumMod val="75000"/>
            </a:schemeClr>
          </a:solidFill>
          <a:latin typeface="Arial" pitchFamily="34" charset="0"/>
          <a:ea typeface="黑体" pitchFamily="49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rgbClr val="963B22"/>
        </a:buClr>
        <a:buSzPct val="110000"/>
        <a:buFontTx/>
        <a:buBlip>
          <a:blip r:embed="rId13"/>
        </a:buBlip>
        <a:defRPr sz="2400" kern="1200" baseline="0">
          <a:solidFill>
            <a:schemeClr val="accent1"/>
          </a:solidFill>
          <a:latin typeface="Arial" pitchFamily="34" charset="0"/>
          <a:ea typeface="黑体" pitchFamily="49" charset="-122"/>
          <a:cs typeface="+mn-cs"/>
        </a:defRPr>
      </a:lvl1pPr>
      <a:lvl2pPr marL="575945" indent="-230505" algn="just" defTabSz="914400" rtl="0" eaLnBrk="1" latinLnBrk="0" hangingPunct="1">
        <a:lnSpc>
          <a:spcPct val="130000"/>
        </a:lnSpc>
        <a:spcBef>
          <a:spcPts val="0"/>
        </a:spcBef>
        <a:spcAft>
          <a:spcPts val="0"/>
        </a:spcAft>
        <a:buClr>
          <a:schemeClr val="tx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幼圆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6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1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4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5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6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7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8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9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0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1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3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4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7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8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9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0.xml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1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2" Type="http://schemas.openxmlformats.org/officeDocument/2006/relationships/tags" Target="../tags/tag7.xml"/><Relationship Id="rId16" Type="http://schemas.openxmlformats.org/officeDocument/2006/relationships/notesSlide" Target="../notesSlides/notesSlide3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slideLayout" Target="../slideLayouts/slideLayout5.xml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j-lt"/>
                <a:ea typeface="+mj-ea"/>
              </a:rPr>
              <a:t>数据结构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+mn-ea"/>
              </a:rPr>
              <a:t>李 轶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1984" y="362857"/>
            <a:ext cx="8411102" cy="605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643" y="580571"/>
            <a:ext cx="8944443" cy="5569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91886"/>
            <a:ext cx="9173662" cy="608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32634"/>
            <a:ext cx="9144000" cy="5993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8342" y="372305"/>
            <a:ext cx="8795658" cy="611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172" y="1014480"/>
            <a:ext cx="7561942" cy="521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710" y="536575"/>
            <a:ext cx="8853714" cy="592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04772"/>
            <a:ext cx="8606971" cy="606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5771" y="390204"/>
            <a:ext cx="8389258" cy="5933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972" y="478329"/>
            <a:ext cx="8447314" cy="580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457" y="1872343"/>
            <a:ext cx="3927347" cy="4054004"/>
          </a:xfrm>
        </p:spPr>
        <p:txBody>
          <a:bodyPr>
            <a:normAutofit/>
          </a:bodyPr>
          <a:lstStyle/>
          <a:p>
            <a:r>
              <a:rPr lang="zh-CN" altLang="en-US" sz="5400" dirty="0">
                <a:latin typeface="+mj-lt"/>
                <a:ea typeface="+mj-ea"/>
              </a:rPr>
              <a:t>班级</a:t>
            </a:r>
            <a:r>
              <a:rPr lang="en-US" altLang="zh-CN" sz="5400" dirty="0">
                <a:latin typeface="+mj-lt"/>
                <a:ea typeface="+mj-ea"/>
              </a:rPr>
              <a:t>QQ</a:t>
            </a:r>
            <a:r>
              <a:rPr lang="zh-CN" altLang="en-US" sz="5400" dirty="0">
                <a:latin typeface="+mj-lt"/>
                <a:ea typeface="+mj-ea"/>
              </a:rPr>
              <a:t>群：</a:t>
            </a:r>
            <a:br>
              <a:rPr lang="en-US" altLang="zh-CN" sz="5400" dirty="0">
                <a:latin typeface="+mj-lt"/>
                <a:ea typeface="+mj-ea"/>
              </a:rPr>
            </a:br>
            <a:r>
              <a:rPr lang="en-US" altLang="zh-CN" sz="5400" dirty="0">
                <a:latin typeface="+mj-lt"/>
                <a:ea typeface="+mj-ea"/>
              </a:rPr>
              <a:t>475265064</a:t>
            </a:r>
            <a:endParaRPr lang="zh-CN" altLang="en-US" sz="5400" dirty="0">
              <a:latin typeface="+mj-lt"/>
              <a:ea typeface="+mj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EC5443-C27B-A3CB-6659-72E960D493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378" y="-86265"/>
            <a:ext cx="3855697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799" y="518933"/>
            <a:ext cx="8273143" cy="5641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542" y="338554"/>
            <a:ext cx="8229600" cy="5928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8343" y="415233"/>
            <a:ext cx="8577943" cy="589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64709"/>
            <a:ext cx="8839199" cy="6140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714" y="420834"/>
            <a:ext cx="8665029" cy="59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1199" y="851210"/>
            <a:ext cx="8055429" cy="537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1886" y="680258"/>
            <a:ext cx="8461828" cy="556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498" y="537028"/>
            <a:ext cx="8763502" cy="5864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8971" y="2153923"/>
            <a:ext cx="5646777" cy="12350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zh-CN" altLang="en-US" sz="6000" dirty="0">
                <a:solidFill>
                  <a:schemeClr val="accent1"/>
                </a:solidFill>
              </a:rPr>
              <a:t>什么是算法？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1257" y="559579"/>
            <a:ext cx="8882743" cy="5912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1816" y="2301177"/>
            <a:ext cx="6030445" cy="2255645"/>
          </a:xfrm>
        </p:spPr>
        <p:txBody>
          <a:bodyPr/>
          <a:lstStyle/>
          <a:p>
            <a:r>
              <a:rPr lang="zh-CN" altLang="en-US" dirty="0"/>
              <a:t>编程平台：</a:t>
            </a:r>
            <a:br>
              <a:rPr lang="en-US" altLang="zh-CN" dirty="0"/>
            </a:br>
            <a:r>
              <a:rPr lang="en-US" altLang="zh-CN" dirty="0"/>
              <a:t>pintia.cn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328" y="420915"/>
            <a:ext cx="8796985" cy="5995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474" y="406400"/>
            <a:ext cx="8929525" cy="619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1887" y="507558"/>
            <a:ext cx="8171542" cy="571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0111" y="682171"/>
            <a:ext cx="8346518" cy="5521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5313" y="435429"/>
            <a:ext cx="8584230" cy="574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5771" y="597395"/>
            <a:ext cx="8868229" cy="584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8685" y="363454"/>
            <a:ext cx="8694058" cy="608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0914" y="423319"/>
            <a:ext cx="8418286" cy="6016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1885" y="482694"/>
            <a:ext cx="8084457" cy="5698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56003"/>
            <a:ext cx="8882743" cy="616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0489" y="203200"/>
            <a:ext cx="6953956" cy="2506133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/>
              <a:t>数据结构    陈越 </a:t>
            </a:r>
            <a:br>
              <a:rPr lang="en-US" altLang="zh-CN" sz="6000" b="1" dirty="0"/>
            </a:br>
            <a:r>
              <a:rPr lang="zh-CN" altLang="en-US" sz="6000" b="1" dirty="0"/>
              <a:t>高等教育出版社 </a:t>
            </a:r>
            <a:r>
              <a:rPr lang="en-US" altLang="zh-CN" sz="6000" b="1" dirty="0"/>
              <a:t>978704045110</a:t>
            </a:r>
            <a:br>
              <a:rPr lang="en-US" altLang="zh-CN" b="1" dirty="0"/>
            </a:br>
            <a:endParaRPr lang="zh-CN" altLang="en-US" dirty="0"/>
          </a:p>
        </p:txBody>
      </p:sp>
      <p:pic>
        <p:nvPicPr>
          <p:cNvPr id="3074" name="Picture 2" descr="https://img2.baidu.com/it/u=941889132,1813901391&amp;fm=26&amp;fmt=au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3066" y="908755"/>
            <a:ext cx="5734756" cy="57347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12800" y="2168437"/>
            <a:ext cx="5689600" cy="1235075"/>
          </a:xfrm>
        </p:spPr>
        <p:txBody>
          <a:bodyPr>
            <a:normAutofit fontScale="90000"/>
          </a:bodyPr>
          <a:lstStyle/>
          <a:p>
            <a:pPr algn="l">
              <a:spcBef>
                <a:spcPts val="0"/>
              </a:spcBef>
              <a:defRPr/>
            </a:pPr>
            <a:r>
              <a:rPr lang="zh-CN" altLang="en-US" sz="6000" dirty="0">
                <a:solidFill>
                  <a:schemeClr val="accent1"/>
                </a:solidFill>
              </a:rPr>
              <a:t>应用实例：</a:t>
            </a:r>
            <a:br>
              <a:rPr lang="en-US" altLang="zh-CN" sz="6000" dirty="0">
                <a:solidFill>
                  <a:schemeClr val="accent1"/>
                </a:solidFill>
              </a:rPr>
            </a:br>
            <a:r>
              <a:rPr lang="en-US" altLang="zh-CN" sz="6000" dirty="0">
                <a:solidFill>
                  <a:schemeClr val="accent1"/>
                </a:solidFill>
              </a:rPr>
              <a:t>   </a:t>
            </a:r>
            <a:r>
              <a:rPr lang="zh-CN" altLang="en-US" sz="6000" dirty="0">
                <a:solidFill>
                  <a:schemeClr val="accent1"/>
                </a:solidFill>
              </a:rPr>
              <a:t>最大子列和问题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0287" y="585419"/>
            <a:ext cx="8476342" cy="5629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8000" y="545085"/>
            <a:ext cx="8447314" cy="59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78088"/>
            <a:ext cx="8534400" cy="61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0914" y="512020"/>
            <a:ext cx="8519886" cy="5986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8686" y="459875"/>
            <a:ext cx="8955314" cy="6066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402" name="Picture 2" descr="https://gimg2.baidu.com/image_search/src=http%3A%2F%2Fwww.kfzimg.com%2Fsw%2Fkfzimg%2F232%2F2b0b37f649e8630b_b.jpg&amp;refer=http%3A%2F%2Fwww.kfzimg.com&amp;app=2002&amp;size=f9999,10000&amp;q=a80&amp;n=0&amp;g=0n&amp;fmt=jpeg?sec=1635231063&amp;t=96bfb514e8a7a227734d4370c4ff5a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8509" y="496711"/>
            <a:ext cx="4051921" cy="56670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2463577" y="1878921"/>
            <a:ext cx="5141912" cy="938212"/>
            <a:chOff x="2463577" y="2111149"/>
            <a:chExt cx="5141912" cy="938212"/>
          </a:xfrm>
        </p:grpSpPr>
        <p:sp>
          <p:nvSpPr>
            <p:cNvPr id="11" name="文本框 10"/>
            <p:cNvSpPr txBox="1"/>
            <p:nvPr>
              <p:custDataLst>
                <p:tags r:id="rId12"/>
              </p:custDataLst>
            </p:nvPr>
          </p:nvSpPr>
          <p:spPr>
            <a:xfrm>
              <a:off x="3038252" y="2587399"/>
              <a:ext cx="4567237" cy="369332"/>
            </a:xfrm>
            <a:prstGeom prst="rect">
              <a:avLst/>
            </a:prstGeom>
            <a:noFill/>
          </p:spPr>
          <p:txBody>
            <a:bodyPr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accent1"/>
                  </a:solidFill>
                  <a:latin typeface="+mn-lt"/>
                  <a:ea typeface="+mn-ea"/>
                </a:rPr>
                <a:t>什么是数据结构？</a:t>
              </a:r>
            </a:p>
          </p:txBody>
        </p:sp>
        <p:cxnSp>
          <p:nvCxnSpPr>
            <p:cNvPr id="12" name="直接连接符 11"/>
            <p:cNvCxnSpPr/>
            <p:nvPr>
              <p:custDataLst>
                <p:tags r:id="rId13"/>
              </p:custDataLst>
            </p:nvPr>
          </p:nvCxnSpPr>
          <p:spPr>
            <a:xfrm flipH="1">
              <a:off x="2662014" y="2400074"/>
              <a:ext cx="498475" cy="64928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>
              <p:custDataLst>
                <p:tags r:id="rId14"/>
              </p:custDataLst>
            </p:nvPr>
          </p:nvSpPr>
          <p:spPr>
            <a:xfrm>
              <a:off x="2463577" y="2111149"/>
              <a:ext cx="385762" cy="708025"/>
            </a:xfrm>
            <a:prstGeom prst="rect">
              <a:avLst/>
            </a:prstGeom>
            <a:noFill/>
          </p:spPr>
          <p:txBody>
            <a:bodyPr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 dirty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1</a:t>
              </a:r>
              <a:endParaRPr lang="zh-CN" altLang="en-US" sz="4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2463577" y="3263561"/>
            <a:ext cx="5141912" cy="938212"/>
            <a:chOff x="2463577" y="2111149"/>
            <a:chExt cx="5141912" cy="938212"/>
          </a:xfrm>
        </p:grpSpPr>
        <p:sp>
          <p:nvSpPr>
            <p:cNvPr id="17" name="文本框 16"/>
            <p:cNvSpPr txBox="1"/>
            <p:nvPr>
              <p:custDataLst>
                <p:tags r:id="rId9"/>
              </p:custDataLst>
            </p:nvPr>
          </p:nvSpPr>
          <p:spPr>
            <a:xfrm>
              <a:off x="3038252" y="2587399"/>
              <a:ext cx="4567237" cy="369332"/>
            </a:xfrm>
            <a:prstGeom prst="rect">
              <a:avLst/>
            </a:prstGeom>
            <a:noFill/>
          </p:spPr>
          <p:txBody>
            <a:bodyPr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dirty="0">
                  <a:solidFill>
                    <a:schemeClr val="accent1"/>
                  </a:solidFill>
                  <a:latin typeface="+mn-lt"/>
                  <a:ea typeface="+mn-ea"/>
                </a:rPr>
                <a:t>什么是算法？</a:t>
              </a:r>
            </a:p>
          </p:txBody>
        </p:sp>
        <p:cxnSp>
          <p:nvCxnSpPr>
            <p:cNvPr id="18" name="直接连接符 17"/>
            <p:cNvCxnSpPr/>
            <p:nvPr>
              <p:custDataLst>
                <p:tags r:id="rId10"/>
              </p:custDataLst>
            </p:nvPr>
          </p:nvCxnSpPr>
          <p:spPr>
            <a:xfrm flipH="1">
              <a:off x="2662014" y="2400074"/>
              <a:ext cx="498475" cy="64928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>
              <p:custDataLst>
                <p:tags r:id="rId11"/>
              </p:custDataLst>
            </p:nvPr>
          </p:nvSpPr>
          <p:spPr>
            <a:xfrm>
              <a:off x="2463577" y="2111149"/>
              <a:ext cx="385762" cy="708025"/>
            </a:xfrm>
            <a:prstGeom prst="rect">
              <a:avLst/>
            </a:prstGeom>
            <a:noFill/>
          </p:spPr>
          <p:txBody>
            <a:bodyPr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2</a:t>
              </a:r>
              <a:endParaRPr lang="zh-CN" altLang="en-US" sz="4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4" name="组合 13"/>
          <p:cNvGrpSpPr/>
          <p:nvPr>
            <p:custDataLst>
              <p:tags r:id="rId4"/>
            </p:custDataLst>
          </p:nvPr>
        </p:nvGrpSpPr>
        <p:grpSpPr>
          <a:xfrm>
            <a:off x="2463577" y="4648201"/>
            <a:ext cx="5141912" cy="938212"/>
            <a:chOff x="2463577" y="2111149"/>
            <a:chExt cx="5141912" cy="938212"/>
          </a:xfrm>
        </p:grpSpPr>
        <p:sp>
          <p:nvSpPr>
            <p:cNvPr id="15" name="文本框 14"/>
            <p:cNvSpPr txBox="1"/>
            <p:nvPr>
              <p:custDataLst>
                <p:tags r:id="rId6"/>
              </p:custDataLst>
            </p:nvPr>
          </p:nvSpPr>
          <p:spPr>
            <a:xfrm>
              <a:off x="3038252" y="2587399"/>
              <a:ext cx="4567237" cy="369332"/>
            </a:xfrm>
            <a:prstGeom prst="rect">
              <a:avLst/>
            </a:prstGeom>
            <a:noFill/>
          </p:spPr>
          <p:txBody>
            <a:bodyPr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a-DK" altLang="zh-CN" dirty="0">
                  <a:solidFill>
                    <a:schemeClr val="accent1"/>
                  </a:solidFill>
                  <a:latin typeface="+mn-lt"/>
                  <a:ea typeface="+mn-ea"/>
                </a:rPr>
                <a:t>L</a:t>
              </a:r>
              <a:r>
                <a:rPr lang="zh-CN" altLang="en-US" dirty="0">
                  <a:solidFill>
                    <a:schemeClr val="accent1"/>
                  </a:solidFill>
                  <a:latin typeface="+mn-lt"/>
                  <a:ea typeface="+mn-ea"/>
                </a:rPr>
                <a:t>应用实例：最大子列和问题</a:t>
              </a:r>
            </a:p>
          </p:txBody>
        </p:sp>
        <p:cxnSp>
          <p:nvCxnSpPr>
            <p:cNvPr id="20" name="直接连接符 19"/>
            <p:cNvCxnSpPr/>
            <p:nvPr>
              <p:custDataLst>
                <p:tags r:id="rId7"/>
              </p:custDataLst>
            </p:nvPr>
          </p:nvCxnSpPr>
          <p:spPr>
            <a:xfrm flipH="1">
              <a:off x="2662014" y="2400074"/>
              <a:ext cx="498475" cy="64928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>
              <p:custDataLst>
                <p:tags r:id="rId8"/>
              </p:custDataLst>
            </p:nvPr>
          </p:nvSpPr>
          <p:spPr>
            <a:xfrm>
              <a:off x="2463577" y="2111149"/>
              <a:ext cx="385762" cy="707886"/>
            </a:xfrm>
            <a:prstGeom prst="rect">
              <a:avLst/>
            </a:prstGeom>
            <a:noFill/>
          </p:spPr>
          <p:txBody>
            <a:bodyPr>
              <a:norm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400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</a:rPr>
                <a:t>3</a:t>
              </a:r>
              <a:endParaRPr lang="zh-CN" altLang="en-US" sz="40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339634" y="101595"/>
            <a:ext cx="8370453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914400" eaLnBrk="1" latinLnBrk="0" hangingPunct="1">
              <a:lnSpc>
                <a:spcPct val="90000"/>
              </a:lnSpc>
              <a:buNone/>
              <a:defRPr sz="2800" b="1" i="0" baseline="0">
                <a:solidFill>
                  <a:schemeClr val="accent1">
                    <a:lumMod val="75000"/>
                  </a:schemeClr>
                </a:solidFill>
                <a:ea typeface="黑体" pitchFamily="49" charset="-122"/>
                <a:cs typeface="+mj-cs"/>
              </a:defRPr>
            </a:lvl1pPr>
          </a:lstStyle>
          <a:p>
            <a:r>
              <a:rPr lang="en-US" altLang="zh-CN">
                <a:latin typeface="+mj-lt"/>
                <a:ea typeface="+mj-ea"/>
              </a:rPr>
              <a:t>CONTENTS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8971" y="2153923"/>
            <a:ext cx="5646777" cy="12350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defRPr/>
            </a:pPr>
            <a:r>
              <a:rPr lang="zh-CN" altLang="en-US" sz="6000" dirty="0">
                <a:solidFill>
                  <a:schemeClr val="accent1"/>
                </a:solidFill>
              </a:rPr>
              <a:t>什么是数据结构？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6683" y="566057"/>
            <a:ext cx="8728334" cy="5660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93" y="449943"/>
            <a:ext cx="8971637" cy="5921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8、12、15、16、19、24、26"/>
  <p:tag name="KSO_WM_TEMPLATE_CATEGORY" val="custom"/>
  <p:tag name="KSO_WM_TEMPLATE_INDEX" val="180"/>
  <p:tag name="KSO_WM_SLIDE_ID" val="custom180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AG_VERSION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80"/>
  <p:tag name="KSO_WM_UNIT_TYPE" val="a"/>
  <p:tag name="KSO_WM_UNIT_INDEX" val="1"/>
  <p:tag name="KSO_WM_UNIT_ID" val="custom180_8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" val="CONTENT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80"/>
  <p:tag name="KSO_WM_UNIT_TYPE" val="l_h_f"/>
  <p:tag name="KSO_WM_UNIT_INDEX" val="1_3_1"/>
  <p:tag name="KSO_WM_UNIT_ID" val="custom180_8*l_h_f*1_3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DIAGRAM_GROUP_CODE" val="l1-1"/>
  <p:tag name="KSO_WM_UNIT_PRESET_TEXT_LEN" val="1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80"/>
  <p:tag name="KSO_WM_UNIT_TYPE" val="l_i"/>
  <p:tag name="KSO_WM_UNIT_INDEX" val="1_5"/>
  <p:tag name="KSO_WM_UNIT_ID" val="custom180_8*l_i*1_5"/>
  <p:tag name="KSO_WM_UNIT_CLEAR" val="1"/>
  <p:tag name="KSO_WM_UNIT_LAYERLEVEL" val="1_1"/>
  <p:tag name="KSO_WM_DIAGRAM_GROUP_CODE" val="l1-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80"/>
  <p:tag name="KSO_WM_UNIT_TYPE" val="l_i"/>
  <p:tag name="KSO_WM_UNIT_INDEX" val="1_6"/>
  <p:tag name="KSO_WM_UNIT_ID" val="custom180_8*l_i*1_6"/>
  <p:tag name="KSO_WM_UNIT_CLEAR" val="1"/>
  <p:tag name="KSO_WM_UNIT_LAYERLEVEL" val="1_1"/>
  <p:tag name="KSO_WM_DIAGRAM_GROUP_CODE" val="l1-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80"/>
  <p:tag name="KSO_WM_UNIT_TYPE" val="l_h_f"/>
  <p:tag name="KSO_WM_UNIT_INDEX" val="1_2_1"/>
  <p:tag name="KSO_WM_UNIT_ID" val="custom180_8*l_h_f*1_2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DIAGRAM_GROUP_CODE" val="l1-1"/>
  <p:tag name="KSO_WM_UNIT_PRESET_TEXT_LEN" val="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80"/>
  <p:tag name="KSO_WM_UNIT_TYPE" val="l_i"/>
  <p:tag name="KSO_WM_UNIT_INDEX" val="1_3"/>
  <p:tag name="KSO_WM_UNIT_ID" val="custom180_8*l_i*1_3"/>
  <p:tag name="KSO_WM_UNIT_CLEAR" val="1"/>
  <p:tag name="KSO_WM_UNIT_LAYERLEVEL" val="1_1"/>
  <p:tag name="KSO_WM_DIAGRAM_GROUP_CODE" val="l1-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80"/>
  <p:tag name="KSO_WM_UNIT_TYPE" val="l_i"/>
  <p:tag name="KSO_WM_UNIT_INDEX" val="1_4"/>
  <p:tag name="KSO_WM_UNIT_ID" val="custom180_8*l_i*1_4"/>
  <p:tag name="KSO_WM_UNIT_CLEAR" val="1"/>
  <p:tag name="KSO_WM_UNIT_LAYERLEVEL" val="1_1"/>
  <p:tag name="KSO_WM_DIAGRAM_GROUP_CODE" val="l1-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80"/>
  <p:tag name="KSO_WM_UNIT_TYPE" val="l_h_f"/>
  <p:tag name="KSO_WM_UNIT_INDEX" val="1_1_1"/>
  <p:tag name="KSO_WM_UNIT_ID" val="custom180_8*l_h_f*1_1_1"/>
  <p:tag name="KSO_WM_UNIT_CLEAR" val="1"/>
  <p:tag name="KSO_WM_UNIT_LAYERLEVEL" val="1_1_1"/>
  <p:tag name="KSO_WM_UNIT_VALUE" val="19"/>
  <p:tag name="KSO_WM_UNIT_HIGHLIGHT" val="0"/>
  <p:tag name="KSO_WM_UNIT_COMPATIBLE" val="0"/>
  <p:tag name="KSO_WM_UNIT_PRESET_TEXT_INDEX" val="3"/>
  <p:tag name="KSO_WM_DIAGRAM_GROUP_CODE" val="l1-1"/>
  <p:tag name="KSO_WM_UNIT_PRESET_TEXT_LEN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80"/>
  <p:tag name="KSO_WM_UNIT_TYPE" val="l_i"/>
  <p:tag name="KSO_WM_UNIT_INDEX" val="1_1"/>
  <p:tag name="KSO_WM_UNIT_ID" val="custom180_8*l_i*1_1"/>
  <p:tag name="KSO_WM_UNIT_CLEAR" val="1"/>
  <p:tag name="KSO_WM_UNIT_LAYERLEVEL" val="1_1"/>
  <p:tag name="KSO_WM_DIAGRAM_GROUP_CODE" val="l1-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80"/>
  <p:tag name="KSO_WM_UNIT_TYPE" val="l_i"/>
  <p:tag name="KSO_WM_UNIT_INDEX" val="1_2"/>
  <p:tag name="KSO_WM_UNIT_ID" val="custom180_8*l_i*1_2"/>
  <p:tag name="KSO_WM_UNIT_CLEAR" val="1"/>
  <p:tag name="KSO_WM_UNIT_LAYERLEVEL" val="1_1"/>
  <p:tag name="KSO_WM_DIAGRAM_GROUP_CODE" val="l1-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80"/>
  <p:tag name="KSO_WM_UNIT_TYPE" val="a"/>
  <p:tag name="KSO_WM_UNIT_INDEX" val="1"/>
  <p:tag name="KSO_WM_UNIT_ID" val="custom180_1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  <p:tag name="KSO_WM_TAG_VERSION" val="1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80"/>
  <p:tag name="KSO_WM_UNIT_TYPE" val="a"/>
  <p:tag name="KSO_WM_UNIT_INDEX" val="1"/>
  <p:tag name="KSO_WM_UNIT_ID" val="custom180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80"/>
  <p:tag name="KSO_WM_UNIT_TYPE" val="b"/>
  <p:tag name="KSO_WM_UNIT_INDEX" val="1"/>
  <p:tag name="KSO_WM_UNIT_ID" val="custom180_1*b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30"/>
  <p:tag name="KSO_WM_SLIDE_INDEX" val="30"/>
  <p:tag name="KSO_WM_SLIDE_ITEM_CNT" val="1"/>
  <p:tag name="KSO_WM_SLIDE_LAYOUT" val="a"/>
  <p:tag name="KSO_WM_SLIDE_LAYOUT_CNT" val="1"/>
  <p:tag name="KSO_WM_SLIDE_TYPE" val="endPage"/>
  <p:tag name="KSO_WM_BEAUTIFY_FLAG" val="#wm#"/>
  <p:tag name="KSO_WM_TAG_VERSION" val="1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  <p:tag name="KSO_WM_TAG_VERSION" val="1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80"/>
  <p:tag name="KSO_WM_UNIT_TYPE" val="a"/>
  <p:tag name="KSO_WM_UNIT_INDEX" val="1"/>
  <p:tag name="KSO_WM_UNIT_ID" val="custom180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80"/>
  <p:tag name="KSO_WM_UNIT_TYPE" val="a"/>
  <p:tag name="KSO_WM_UNIT_INDEX" val="1"/>
  <p:tag name="KSO_WM_UNIT_ID" val="custom180_31*a*1"/>
  <p:tag name="KSO_WM_UNIT_CLEAR" val="1"/>
  <p:tag name="KSO_WM_UNIT_LAYERLEVEL" val="1"/>
  <p:tag name="KSO_WM_UNIT_VALUE" val="4"/>
  <p:tag name="KSO_WM_UNIT_ISCONTENTSTITLE" val="0"/>
  <p:tag name="KSO_WM_UNIT_HIGHLIGHT" val="0"/>
  <p:tag name="KSO_WM_UNIT_COMPATIBLE" val="0"/>
  <p:tag name="KSO_WM_UNIT_PRESET_TEXT_INDEX" val="3"/>
  <p:tag name="KSO_WM_UNIT_PRESET_TEXT_LEN" val="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2"/>
  <p:tag name="KSO_WM_SLIDE_INDEX" val="12"/>
  <p:tag name="KSO_WM_SLIDE_ITEM_CNT" val="2"/>
  <p:tag name="KSO_WM_SLIDE_LAYOUT" val="a_b"/>
  <p:tag name="KSO_WM_SLIDE_LAYOUT_CNT" val="1_1"/>
  <p:tag name="KSO_WM_SLIDE_TYPE" val="sectionTitle"/>
  <p:tag name="KSO_WM_BEAUTIFY_FLAG" val="#wm#"/>
  <p:tag name="KSO_WM_TAG_VERSION" val="1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80"/>
  <p:tag name="KSO_WM_UNIT_TYPE" val="a"/>
  <p:tag name="KSO_WM_UNIT_INDEX" val="1"/>
  <p:tag name="KSO_WM_UNIT_ID" val="custom180_12*a*1"/>
  <p:tag name="KSO_WM_UNIT_CLEAR" val="1"/>
  <p:tag name="KSO_WM_UNIT_LAYERLEVEL" val="1"/>
  <p:tag name="KSO_WM_UNIT_VALUE" val="20"/>
  <p:tag name="KSO_WM_UNIT_ISCONTENTSTITLE" val="0"/>
  <p:tag name="KSO_WM_UNIT_HIGHLIGHT" val="0"/>
  <p:tag name="KSO_WM_UNIT_COMPATIBLE" val="0"/>
  <p:tag name="KSO_WM_UNIT_PRESET_TEXT_INDEX" val="3"/>
  <p:tag name="KSO_WM_UNIT_PRESET_TEXT_LEN" val="1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8"/>
  <p:tag name="KSO_WM_SLIDE_INDEX" val="8"/>
  <p:tag name="KSO_WM_SLIDE_ITEM_CNT" val="3"/>
  <p:tag name="KSO_WM_SLIDE_LAYOUT" val="a_l"/>
  <p:tag name="KSO_WM_SLIDE_LAYOUT_CNT" val="1_1"/>
  <p:tag name="KSO_WM_SLIDE_TYPE" val="contents"/>
  <p:tag name="KSO_WM_BEAUTIFY_FLAG" val="#wm#"/>
  <p:tag name="KSO_WM_TAG_VERSION" val="1.0"/>
  <p:tag name="KSO_WM_DIAGRAM_GROUP_CODE" val="l1-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80"/>
  <p:tag name="KSO_WM_SLIDE_ID" val="custom180_13"/>
  <p:tag name="KSO_WM_SLIDE_INDEX" val="13"/>
  <p:tag name="KSO_WM_SLIDE_ITEM_CNT" val="1"/>
  <p:tag name="KSO_WM_SLIDE_LAYOUT" val="a_l"/>
  <p:tag name="KSO_WM_SLIDE_LAYOUT_CNT" val="1_1"/>
  <p:tag name="KSO_WM_SLIDE_TYPE" val="text"/>
  <p:tag name="KSO_WM_BEAUTIFY_FLAG" val="#wm#"/>
  <p:tag name="KSO_WM_TAG_VERSION" val="1.0"/>
  <p:tag name="KSO_WM_SLIDE_POSITION" val="183*231"/>
  <p:tag name="KSO_WM_SLIDE_SIZE" val="375*67"/>
  <p:tag name="KSO_WM_DIAGRAM_GROUP_CODE" val="l1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80_8*i*0"/>
  <p:tag name="KSO_WM_TEMPLATE_CATEGORY" val="custom"/>
  <p:tag name="KSO_WM_TEMPLATE_INDEX" val="18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80_8*i*7"/>
  <p:tag name="KSO_WM_TEMPLATE_CATEGORY" val="custom"/>
  <p:tag name="KSO_WM_TEMPLATE_INDEX" val="18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180_8*i*14"/>
  <p:tag name="KSO_WM_TEMPLATE_CATEGORY" val="custom"/>
  <p:tag name="KSO_WM_TEMPLATE_INDEX" val="180"/>
</p:tagLst>
</file>

<file path=ppt/theme/theme1.xml><?xml version="1.0" encoding="utf-8"?>
<a:theme xmlns:a="http://schemas.openxmlformats.org/drawingml/2006/main" name="A000120140530A61PPBG">
  <a:themeElements>
    <a:clrScheme name="自定义 1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76AA30"/>
      </a:accent1>
      <a:accent2>
        <a:srgbClr val="BED15D"/>
      </a:accent2>
      <a:accent3>
        <a:srgbClr val="38A68C"/>
      </a:accent3>
      <a:accent4>
        <a:srgbClr val="C5BE27"/>
      </a:accent4>
      <a:accent5>
        <a:srgbClr val="555835"/>
      </a:accent5>
      <a:accent6>
        <a:srgbClr val="3AA5BA"/>
      </a:accent6>
      <a:hlink>
        <a:srgbClr val="0070C0"/>
      </a:hlink>
      <a:folHlink>
        <a:srgbClr val="7F7F7F"/>
      </a:folHlink>
    </a:clrScheme>
    <a:fontScheme name="自定义 3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itchFamily="34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A000120140530A61PPBG</Template>
  <TotalTime>92</TotalTime>
  <Words>105</Words>
  <Application>Microsoft Office PowerPoint</Application>
  <PresentationFormat>全屏显示(4:3)</PresentationFormat>
  <Paragraphs>57</Paragraphs>
  <Slides>45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9" baseType="lpstr">
      <vt:lpstr>幼圆</vt:lpstr>
      <vt:lpstr>Arial</vt:lpstr>
      <vt:lpstr>Calibri</vt:lpstr>
      <vt:lpstr>A000120140530A61PPBG</vt:lpstr>
      <vt:lpstr>数据结构</vt:lpstr>
      <vt:lpstr>班级QQ群： 475265064</vt:lpstr>
      <vt:lpstr>编程平台： pintia.cn</vt:lpstr>
      <vt:lpstr>数据结构    陈越  高等教育出版社 978704045110 </vt:lpstr>
      <vt:lpstr>PowerPoint 演示文稿</vt:lpstr>
      <vt:lpstr>PowerPoint 演示文稿</vt:lpstr>
      <vt:lpstr>什么是数据结构？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什么是算法？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应用实例：    最大子列和问题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杨春夏</dc:creator>
  <cp:lastModifiedBy>李刚</cp:lastModifiedBy>
  <cp:revision>179</cp:revision>
  <dcterms:created xsi:type="dcterms:W3CDTF">2015-04-10T08:51:00Z</dcterms:created>
  <dcterms:modified xsi:type="dcterms:W3CDTF">2023-02-27T02:03:33Z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2052-10.1.0.5420</vt:lpwstr>
  </property>
</Properties>
</file>