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4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3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3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0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0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9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D163-4BE8-446A-A475-1D48B8780DA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5AA8-B278-4149-8EBD-2325E391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2" y="126855"/>
            <a:ext cx="5974607" cy="16188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2" y="1745673"/>
            <a:ext cx="8595265" cy="49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" y="159326"/>
            <a:ext cx="8276358" cy="561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110" y="0"/>
            <a:ext cx="2382381" cy="915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435"/>
            <a:ext cx="6608618" cy="2707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59" y="3644611"/>
            <a:ext cx="6204100" cy="29085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910" y="1994188"/>
            <a:ext cx="4055581" cy="30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" y="159326"/>
            <a:ext cx="8276358" cy="561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166" y="0"/>
            <a:ext cx="2828034" cy="9005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48" y="720435"/>
            <a:ext cx="7314361" cy="28263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4" y="3922568"/>
            <a:ext cx="7113295" cy="28165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354" y="1960418"/>
            <a:ext cx="36901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5" y="720976"/>
            <a:ext cx="3352978" cy="1288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5" y="2009126"/>
            <a:ext cx="5636642" cy="8953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8" y="2904477"/>
            <a:ext cx="5489234" cy="28785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205" y="235499"/>
            <a:ext cx="1950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5-4 </a:t>
            </a:r>
            <a:r>
              <a:rPr lang="zh-CN" altLang="en-US" sz="2400" dirty="0" smtClean="0"/>
              <a:t>伯德图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911" y="96709"/>
            <a:ext cx="3072246" cy="9783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911" y="1365268"/>
            <a:ext cx="4954130" cy="6438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6684" y="2870491"/>
            <a:ext cx="5984072" cy="29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21" y="224703"/>
            <a:ext cx="8486775" cy="866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1" y="1288905"/>
            <a:ext cx="3463693" cy="3269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1" y="1686790"/>
            <a:ext cx="6010343" cy="1929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11" y="3807402"/>
            <a:ext cx="6722957" cy="27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21" y="224703"/>
            <a:ext cx="8486775" cy="866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1" y="1387619"/>
            <a:ext cx="3483507" cy="3378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45" y="1636568"/>
            <a:ext cx="6939327" cy="22842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708" y="3920835"/>
            <a:ext cx="6731630" cy="25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21" y="224703"/>
            <a:ext cx="8486775" cy="866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81" y="1074260"/>
            <a:ext cx="6333578" cy="13560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253" y="2471721"/>
            <a:ext cx="7189388" cy="16162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235" y="5540718"/>
            <a:ext cx="6510255" cy="117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1" y="1339670"/>
            <a:ext cx="3745660" cy="25853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21" y="3925058"/>
            <a:ext cx="3617622" cy="8676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567" y="4975655"/>
            <a:ext cx="3945414" cy="15347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1235" y="4301560"/>
            <a:ext cx="4598843" cy="9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作业5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作业5</dc:title>
  <dc:creator>Zuo</dc:creator>
  <cp:lastModifiedBy>Zuo</cp:lastModifiedBy>
  <cp:revision>5</cp:revision>
  <dcterms:created xsi:type="dcterms:W3CDTF">2024-05-06T00:25:31Z</dcterms:created>
  <dcterms:modified xsi:type="dcterms:W3CDTF">2024-05-06T00:53:25Z</dcterms:modified>
</cp:coreProperties>
</file>