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8C9640-FF29-4AEB-80BD-ADECA269EFC1}" v="35" dt="2023-10-26T13:16:12.313"/>
    <p1510:client id="{1D59F7C6-9610-4911-A9F6-043483187F0E}" v="67" dt="2023-10-27T09:28:37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Milligan" userId="S::milliganec@cardiff.ac.uk::054509b3-7185-48b2-81f8-07f1bcdc7484" providerId="AD" clId="Web-{0F8C9640-FF29-4AEB-80BD-ADECA269EFC1}"/>
    <pc:docChg chg="addSld modSld">
      <pc:chgData name="Eric Milligan" userId="S::milliganec@cardiff.ac.uk::054509b3-7185-48b2-81f8-07f1bcdc7484" providerId="AD" clId="Web-{0F8C9640-FF29-4AEB-80BD-ADECA269EFC1}" dt="2023-10-26T13:16:12.313" v="31" actId="14100"/>
      <pc:docMkLst>
        <pc:docMk/>
      </pc:docMkLst>
      <pc:sldChg chg="modSp new">
        <pc:chgData name="Eric Milligan" userId="S::milliganec@cardiff.ac.uk::054509b3-7185-48b2-81f8-07f1bcdc7484" providerId="AD" clId="Web-{0F8C9640-FF29-4AEB-80BD-ADECA269EFC1}" dt="2023-10-26T13:14:24.966" v="6" actId="20577"/>
        <pc:sldMkLst>
          <pc:docMk/>
          <pc:sldMk cId="2569731276" sldId="256"/>
        </pc:sldMkLst>
        <pc:spChg chg="mod">
          <ac:chgData name="Eric Milligan" userId="S::milliganec@cardiff.ac.uk::054509b3-7185-48b2-81f8-07f1bcdc7484" providerId="AD" clId="Web-{0F8C9640-FF29-4AEB-80BD-ADECA269EFC1}" dt="2023-10-26T13:14:22.466" v="5" actId="20577"/>
          <ac:spMkLst>
            <pc:docMk/>
            <pc:sldMk cId="2569731276" sldId="256"/>
            <ac:spMk id="2" creationId="{9B53D8EB-4D39-0DB8-B92A-C0D88BC73C07}"/>
          </ac:spMkLst>
        </pc:spChg>
        <pc:spChg chg="mod">
          <ac:chgData name="Eric Milligan" userId="S::milliganec@cardiff.ac.uk::054509b3-7185-48b2-81f8-07f1bcdc7484" providerId="AD" clId="Web-{0F8C9640-FF29-4AEB-80BD-ADECA269EFC1}" dt="2023-10-26T13:14:24.966" v="6" actId="20577"/>
          <ac:spMkLst>
            <pc:docMk/>
            <pc:sldMk cId="2569731276" sldId="256"/>
            <ac:spMk id="3" creationId="{FC851477-3DBB-DBE9-E2EA-1CA2E822E5DB}"/>
          </ac:spMkLst>
        </pc:spChg>
      </pc:sldChg>
      <pc:sldChg chg="addSp delSp modSp new mod setBg">
        <pc:chgData name="Eric Milligan" userId="S::milliganec@cardiff.ac.uk::054509b3-7185-48b2-81f8-07f1bcdc7484" providerId="AD" clId="Web-{0F8C9640-FF29-4AEB-80BD-ADECA269EFC1}" dt="2023-10-26T13:16:12.313" v="31" actId="14100"/>
        <pc:sldMkLst>
          <pc:docMk/>
          <pc:sldMk cId="1951773405" sldId="257"/>
        </pc:sldMkLst>
        <pc:spChg chg="mod">
          <ac:chgData name="Eric Milligan" userId="S::milliganec@cardiff.ac.uk::054509b3-7185-48b2-81f8-07f1bcdc7484" providerId="AD" clId="Web-{0F8C9640-FF29-4AEB-80BD-ADECA269EFC1}" dt="2023-10-26T13:15:37.109" v="20"/>
          <ac:spMkLst>
            <pc:docMk/>
            <pc:sldMk cId="1951773405" sldId="257"/>
            <ac:spMk id="2" creationId="{995C8B6C-B3FA-1F70-9519-32E880FD3EE8}"/>
          </ac:spMkLst>
        </pc:spChg>
        <pc:spChg chg="del">
          <ac:chgData name="Eric Milligan" userId="S::milliganec@cardiff.ac.uk::054509b3-7185-48b2-81f8-07f1bcdc7484" providerId="AD" clId="Web-{0F8C9640-FF29-4AEB-80BD-ADECA269EFC1}" dt="2023-10-26T13:14:34.325" v="12"/>
          <ac:spMkLst>
            <pc:docMk/>
            <pc:sldMk cId="1951773405" sldId="257"/>
            <ac:spMk id="3" creationId="{FA18E42B-B956-588D-51D8-B4E66F93DF03}"/>
          </ac:spMkLst>
        </pc:spChg>
        <pc:spChg chg="add">
          <ac:chgData name="Eric Milligan" userId="S::milliganec@cardiff.ac.uk::054509b3-7185-48b2-81f8-07f1bcdc7484" providerId="AD" clId="Web-{0F8C9640-FF29-4AEB-80BD-ADECA269EFC1}" dt="2023-10-26T13:15:37.109" v="20"/>
          <ac:spMkLst>
            <pc:docMk/>
            <pc:sldMk cId="1951773405" sldId="257"/>
            <ac:spMk id="9" creationId="{D4771268-CB57-404A-9271-370EB28F6090}"/>
          </ac:spMkLst>
        </pc:spChg>
        <pc:picChg chg="add mod">
          <ac:chgData name="Eric Milligan" userId="S::milliganec@cardiff.ac.uk::054509b3-7185-48b2-81f8-07f1bcdc7484" providerId="AD" clId="Web-{0F8C9640-FF29-4AEB-80BD-ADECA269EFC1}" dt="2023-10-26T13:16:12.313" v="31" actId="14100"/>
          <ac:picMkLst>
            <pc:docMk/>
            <pc:sldMk cId="1951773405" sldId="257"/>
            <ac:picMk id="4" creationId="{3A4C17B9-5CE5-F42A-5784-8A993C94CBD6}"/>
          </ac:picMkLst>
        </pc:picChg>
      </pc:sldChg>
    </pc:docChg>
  </pc:docChgLst>
  <pc:docChgLst>
    <pc:chgData name="Eric Milligan" userId="S::milliganec@cardiff.ac.uk::054509b3-7185-48b2-81f8-07f1bcdc7484" providerId="AD" clId="Web-{1D59F7C6-9610-4911-A9F6-043483187F0E}"/>
    <pc:docChg chg="addSld modSld sldOrd">
      <pc:chgData name="Eric Milligan" userId="S::milliganec@cardiff.ac.uk::054509b3-7185-48b2-81f8-07f1bcdc7484" providerId="AD" clId="Web-{1D59F7C6-9610-4911-A9F6-043483187F0E}" dt="2023-10-27T09:28:37.585" v="65" actId="14100"/>
      <pc:docMkLst>
        <pc:docMk/>
      </pc:docMkLst>
      <pc:sldChg chg="addSp delSp modSp">
        <pc:chgData name="Eric Milligan" userId="S::milliganec@cardiff.ac.uk::054509b3-7185-48b2-81f8-07f1bcdc7484" providerId="AD" clId="Web-{1D59F7C6-9610-4911-A9F6-043483187F0E}" dt="2023-10-27T09:28:28.132" v="64" actId="14100"/>
        <pc:sldMkLst>
          <pc:docMk/>
          <pc:sldMk cId="1951773405" sldId="257"/>
        </pc:sldMkLst>
        <pc:spChg chg="del">
          <ac:chgData name="Eric Milligan" userId="S::milliganec@cardiff.ac.uk::054509b3-7185-48b2-81f8-07f1bcdc7484" providerId="AD" clId="Web-{1D59F7C6-9610-4911-A9F6-043483187F0E}" dt="2023-10-27T08:16:25.239" v="4"/>
          <ac:spMkLst>
            <pc:docMk/>
            <pc:sldMk cId="1951773405" sldId="257"/>
            <ac:spMk id="9" creationId="{D4771268-CB57-404A-9271-370EB28F6090}"/>
          </ac:spMkLst>
        </pc:spChg>
        <pc:spChg chg="add del">
          <ac:chgData name="Eric Milligan" userId="S::milliganec@cardiff.ac.uk::054509b3-7185-48b2-81f8-07f1bcdc7484" providerId="AD" clId="Web-{1D59F7C6-9610-4911-A9F6-043483187F0E}" dt="2023-10-27T08:26:47.619" v="13"/>
          <ac:spMkLst>
            <pc:docMk/>
            <pc:sldMk cId="1951773405" sldId="257"/>
            <ac:spMk id="14" creationId="{D4771268-CB57-404A-9271-370EB28F6090}"/>
          </ac:spMkLst>
        </pc:spChg>
        <pc:spChg chg="add del">
          <ac:chgData name="Eric Milligan" userId="S::milliganec@cardiff.ac.uk::054509b3-7185-48b2-81f8-07f1bcdc7484" providerId="AD" clId="Web-{1D59F7C6-9610-4911-A9F6-043483187F0E}" dt="2023-10-27T08:31:21.347" v="18"/>
          <ac:spMkLst>
            <pc:docMk/>
            <pc:sldMk cId="1951773405" sldId="257"/>
            <ac:spMk id="19" creationId="{D4771268-CB57-404A-9271-370EB28F6090}"/>
          </ac:spMkLst>
        </pc:spChg>
        <pc:spChg chg="add">
          <ac:chgData name="Eric Milligan" userId="S::milliganec@cardiff.ac.uk::054509b3-7185-48b2-81f8-07f1bcdc7484" providerId="AD" clId="Web-{1D59F7C6-9610-4911-A9F6-043483187F0E}" dt="2023-10-27T08:31:21.347" v="18"/>
          <ac:spMkLst>
            <pc:docMk/>
            <pc:sldMk cId="1951773405" sldId="257"/>
            <ac:spMk id="24" creationId="{D4771268-CB57-404A-9271-370EB28F6090}"/>
          </ac:spMkLst>
        </pc:spChg>
        <pc:picChg chg="add del mod">
          <ac:chgData name="Eric Milligan" userId="S::milliganec@cardiff.ac.uk::054509b3-7185-48b2-81f8-07f1bcdc7484" providerId="AD" clId="Web-{1D59F7C6-9610-4911-A9F6-043483187F0E}" dt="2023-10-27T08:26:42.275" v="11"/>
          <ac:picMkLst>
            <pc:docMk/>
            <pc:sldMk cId="1951773405" sldId="257"/>
            <ac:picMk id="3" creationId="{32466209-1F51-9B56-5155-9A7FE326A8AE}"/>
          </ac:picMkLst>
        </pc:picChg>
        <pc:picChg chg="del">
          <ac:chgData name="Eric Milligan" userId="S::milliganec@cardiff.ac.uk::054509b3-7185-48b2-81f8-07f1bcdc7484" providerId="AD" clId="Web-{1D59F7C6-9610-4911-A9F6-043483187F0E}" dt="2023-10-27T08:16:18.739" v="0"/>
          <ac:picMkLst>
            <pc:docMk/>
            <pc:sldMk cId="1951773405" sldId="257"/>
            <ac:picMk id="4" creationId="{3A4C17B9-5CE5-F42A-5784-8A993C94CBD6}"/>
          </ac:picMkLst>
        </pc:picChg>
        <pc:picChg chg="add del mod">
          <ac:chgData name="Eric Milligan" userId="S::milliganec@cardiff.ac.uk::054509b3-7185-48b2-81f8-07f1bcdc7484" providerId="AD" clId="Web-{1D59F7C6-9610-4911-A9F6-043483187F0E}" dt="2023-10-27T08:31:02.377" v="16"/>
          <ac:picMkLst>
            <pc:docMk/>
            <pc:sldMk cId="1951773405" sldId="257"/>
            <ac:picMk id="5" creationId="{CB46C12A-2FC6-DC7C-49BC-9500A96C0A6B}"/>
          </ac:picMkLst>
        </pc:picChg>
        <pc:picChg chg="add mod">
          <ac:chgData name="Eric Milligan" userId="S::milliganec@cardiff.ac.uk::054509b3-7185-48b2-81f8-07f1bcdc7484" providerId="AD" clId="Web-{1D59F7C6-9610-4911-A9F6-043483187F0E}" dt="2023-10-27T09:28:28.132" v="64" actId="14100"/>
          <ac:picMkLst>
            <pc:docMk/>
            <pc:sldMk cId="1951773405" sldId="257"/>
            <ac:picMk id="6" creationId="{14DD173C-7958-2A00-F5A0-588FE4F9DA7A}"/>
          </ac:picMkLst>
        </pc:picChg>
      </pc:sldChg>
      <pc:sldChg chg="addSp delSp modSp new mod ord setBg">
        <pc:chgData name="Eric Milligan" userId="S::milliganec@cardiff.ac.uk::054509b3-7185-48b2-81f8-07f1bcdc7484" providerId="AD" clId="Web-{1D59F7C6-9610-4911-A9F6-043483187F0E}" dt="2023-10-27T09:28:37.585" v="65" actId="14100"/>
        <pc:sldMkLst>
          <pc:docMk/>
          <pc:sldMk cId="1241546623" sldId="258"/>
        </pc:sldMkLst>
        <pc:spChg chg="mod">
          <ac:chgData name="Eric Milligan" userId="S::milliganec@cardiff.ac.uk::054509b3-7185-48b2-81f8-07f1bcdc7484" providerId="AD" clId="Web-{1D59F7C6-9610-4911-A9F6-043483187F0E}" dt="2023-10-27T09:18:46.039" v="38"/>
          <ac:spMkLst>
            <pc:docMk/>
            <pc:sldMk cId="1241546623" sldId="258"/>
            <ac:spMk id="2" creationId="{467E070E-944C-EC67-8ED7-D1CCA17D33BA}"/>
          </ac:spMkLst>
        </pc:spChg>
        <pc:spChg chg="del">
          <ac:chgData name="Eric Milligan" userId="S::milliganec@cardiff.ac.uk::054509b3-7185-48b2-81f8-07f1bcdc7484" providerId="AD" clId="Web-{1D59F7C6-9610-4911-A9F6-043483187F0E}" dt="2023-10-27T09:17:33.865" v="23"/>
          <ac:spMkLst>
            <pc:docMk/>
            <pc:sldMk cId="1241546623" sldId="258"/>
            <ac:spMk id="3" creationId="{28461AA8-C41F-C8AC-889D-9CC26181A49C}"/>
          </ac:spMkLst>
        </pc:spChg>
        <pc:spChg chg="add del">
          <ac:chgData name="Eric Milligan" userId="S::milliganec@cardiff.ac.uk::054509b3-7185-48b2-81f8-07f1bcdc7484" providerId="AD" clId="Web-{1D59F7C6-9610-4911-A9F6-043483187F0E}" dt="2023-10-27T09:20:32.542" v="47"/>
          <ac:spMkLst>
            <pc:docMk/>
            <pc:sldMk cId="1241546623" sldId="258"/>
            <ac:spMk id="9" creationId="{D4771268-CB57-404A-9271-370EB28F6090}"/>
          </ac:spMkLst>
        </pc:spChg>
        <pc:spChg chg="add del">
          <ac:chgData name="Eric Milligan" userId="S::milliganec@cardiff.ac.uk::054509b3-7185-48b2-81f8-07f1bcdc7484" providerId="AD" clId="Web-{1D59F7C6-9610-4911-A9F6-043483187F0E}" dt="2023-10-27T09:24:49.392" v="51"/>
          <ac:spMkLst>
            <pc:docMk/>
            <pc:sldMk cId="1241546623" sldId="258"/>
            <ac:spMk id="14" creationId="{D4771268-CB57-404A-9271-370EB28F6090}"/>
          </ac:spMkLst>
        </pc:spChg>
        <pc:spChg chg="add">
          <ac:chgData name="Eric Milligan" userId="S::milliganec@cardiff.ac.uk::054509b3-7185-48b2-81f8-07f1bcdc7484" providerId="AD" clId="Web-{1D59F7C6-9610-4911-A9F6-043483187F0E}" dt="2023-10-27T09:24:49.392" v="51"/>
          <ac:spMkLst>
            <pc:docMk/>
            <pc:sldMk cId="1241546623" sldId="258"/>
            <ac:spMk id="19" creationId="{D4771268-CB57-404A-9271-370EB28F6090}"/>
          </ac:spMkLst>
        </pc:spChg>
        <pc:picChg chg="add del mod modCrop">
          <ac:chgData name="Eric Milligan" userId="S::milliganec@cardiff.ac.uk::054509b3-7185-48b2-81f8-07f1bcdc7484" providerId="AD" clId="Web-{1D59F7C6-9610-4911-A9F6-043483187F0E}" dt="2023-10-27T09:20:27.886" v="45"/>
          <ac:picMkLst>
            <pc:docMk/>
            <pc:sldMk cId="1241546623" sldId="258"/>
            <ac:picMk id="4" creationId="{FECACDDF-978B-5FBF-9DEC-4233D0A12170}"/>
          </ac:picMkLst>
        </pc:picChg>
        <pc:picChg chg="add del mod">
          <ac:chgData name="Eric Milligan" userId="S::milliganec@cardiff.ac.uk::054509b3-7185-48b2-81f8-07f1bcdc7484" providerId="AD" clId="Web-{1D59F7C6-9610-4911-A9F6-043483187F0E}" dt="2023-10-27T09:24:06.594" v="49"/>
          <ac:picMkLst>
            <pc:docMk/>
            <pc:sldMk cId="1241546623" sldId="258"/>
            <ac:picMk id="5" creationId="{92DA5E87-7DC0-A52C-E706-473E6A1430D7}"/>
          </ac:picMkLst>
        </pc:picChg>
        <pc:picChg chg="add mod">
          <ac:chgData name="Eric Milligan" userId="S::milliganec@cardiff.ac.uk::054509b3-7185-48b2-81f8-07f1bcdc7484" providerId="AD" clId="Web-{1D59F7C6-9610-4911-A9F6-043483187F0E}" dt="2023-10-27T09:28:37.585" v="65" actId="14100"/>
          <ac:picMkLst>
            <pc:docMk/>
            <pc:sldMk cId="1241546623" sldId="258"/>
            <ac:picMk id="6" creationId="{6571477C-C3D4-C64C-26D8-208D9069DA1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D8EB-4D39-0DB8-B92A-C0D88BC73C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C4 Diagrams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851477-3DBB-DBE9-E2EA-1CA2E822E5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Team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973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5C8B6C-B3FA-1F70-9519-32E880FD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Context</a:t>
            </a:r>
          </a:p>
        </p:txBody>
      </p:sp>
      <p:pic>
        <p:nvPicPr>
          <p:cNvPr id="6" name="Picture 5" descr="A diagram of a user&#10;&#10;Description automatically generated">
            <a:extLst>
              <a:ext uri="{FF2B5EF4-FFF2-40B4-BE49-F238E27FC236}">
                <a16:creationId xmlns:a16="http://schemas.microsoft.com/office/drawing/2014/main" id="{14DD173C-7958-2A00-F5A0-588FE4F9D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766" y="145032"/>
            <a:ext cx="4026840" cy="664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7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E070E-944C-EC67-8ED7-D1CCA17D3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Container</a:t>
            </a:r>
          </a:p>
        </p:txBody>
      </p:sp>
      <p:pic>
        <p:nvPicPr>
          <p:cNvPr id="6" name="Picture 5" descr="A diagram of a web application&#10;&#10;Description automatically generated">
            <a:extLst>
              <a:ext uri="{FF2B5EF4-FFF2-40B4-BE49-F238E27FC236}">
                <a16:creationId xmlns:a16="http://schemas.microsoft.com/office/drawing/2014/main" id="{6571477C-C3D4-C64C-26D8-208D9069D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916" y="371321"/>
            <a:ext cx="3118272" cy="611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46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C4 Diagrams</vt:lpstr>
      <vt:lpstr>Context</vt:lpstr>
      <vt:lpstr>Container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53</cp:revision>
  <dcterms:created xsi:type="dcterms:W3CDTF">2013-07-15T20:26:40Z</dcterms:created>
  <dcterms:modified xsi:type="dcterms:W3CDTF">2023-10-27T09:28:37Z</dcterms:modified>
</cp:coreProperties>
</file>