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313" r:id="rId5"/>
    <p:sldId id="321" r:id="rId6"/>
    <p:sldId id="315" r:id="rId7"/>
    <p:sldId id="316" r:id="rId8"/>
    <p:sldId id="317" r:id="rId9"/>
    <p:sldId id="319" r:id="rId10"/>
    <p:sldId id="320" r:id="rId11"/>
    <p:sldId id="327" r:id="rId12"/>
    <p:sldId id="322" r:id="rId13"/>
    <p:sldId id="323" r:id="rId14"/>
    <p:sldId id="324" r:id="rId15"/>
    <p:sldId id="325" r:id="rId16"/>
    <p:sldId id="326" r:id="rId17"/>
    <p:sldId id="545" r:id="rId18"/>
  </p:sldIdLst>
  <p:sldSz cx="12192000" cy="6858000"/>
  <p:notesSz cx="7102475" cy="938847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432" userDrawn="1">
          <p15:clr>
            <a:srgbClr val="A4A3A4"/>
          </p15:clr>
        </p15:guide>
        <p15:guide id="2" pos="3704" userDrawn="1">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E39"/>
    <a:srgbClr val="00AAB5"/>
    <a:srgbClr val="767DC5"/>
    <a:srgbClr val="ED1C24"/>
    <a:srgbClr val="F26522"/>
    <a:srgbClr val="F1FCFD"/>
    <a:srgbClr val="D6F6F8"/>
    <a:srgbClr val="73E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2" autoAdjust="0"/>
    <p:restoredTop sz="94660"/>
  </p:normalViewPr>
  <p:slideViewPr>
    <p:cSldViewPr snapToGrid="0" snapToObjects="1" showGuides="1">
      <p:cViewPr varScale="1">
        <p:scale>
          <a:sx n="75" d="100"/>
          <a:sy n="75" d="100"/>
        </p:scale>
        <p:origin x="48" y="3748"/>
      </p:cViewPr>
      <p:guideLst>
        <p:guide orient="horz" pos="432"/>
        <p:guide pos="3704"/>
      </p:guideLst>
    </p:cSldViewPr>
  </p:slideViewPr>
  <p:notesTextViewPr>
    <p:cViewPr>
      <p:scale>
        <a:sx n="3" d="2"/>
        <a:sy n="3" d="2"/>
      </p:scale>
      <p:origin x="0" y="0"/>
    </p:cViewPr>
  </p:notesTextViewPr>
  <p:sorterViewPr>
    <p:cViewPr>
      <p:scale>
        <a:sx n="60" d="100"/>
        <a:sy n="60" d="100"/>
      </p:scale>
      <p:origin x="0" y="0"/>
    </p:cViewPr>
  </p:sorterViewPr>
  <p:notesViewPr>
    <p:cSldViewPr snapToGrid="0" snapToObjects="1" showGuides="1">
      <p:cViewPr>
        <p:scale>
          <a:sx n="190" d="100"/>
          <a:sy n="190" d="100"/>
        </p:scale>
        <p:origin x="-96" y="322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eiw\source\repos\conv\doc\conv1x1&#24615;&#3302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iw\source\repos\conv\doc\conv1x1&#24615;&#3302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diff</a:t>
            </a:r>
            <a:r>
              <a:rPr lang="en-US" baseline="0" dirty="0"/>
              <a:t> time (us)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Fiji!$H$2:$H$22</c:f>
              <c:numCache>
                <c:formatCode>General</c:formatCode>
                <c:ptCount val="21"/>
                <c:pt idx="0">
                  <c:v>26.42179999999999</c:v>
                </c:pt>
                <c:pt idx="1">
                  <c:v>7.3249999999999993</c:v>
                </c:pt>
                <c:pt idx="2">
                  <c:v>24.741099999999996</c:v>
                </c:pt>
                <c:pt idx="3">
                  <c:v>6.8364999999999938</c:v>
                </c:pt>
                <c:pt idx="4">
                  <c:v>22.323999999999998</c:v>
                </c:pt>
                <c:pt idx="5">
                  <c:v>27.187999999999988</c:v>
                </c:pt>
                <c:pt idx="6">
                  <c:v>20.662800000000004</c:v>
                </c:pt>
                <c:pt idx="7">
                  <c:v>1.0108999999999995</c:v>
                </c:pt>
                <c:pt idx="8">
                  <c:v>2.9939000000000036</c:v>
                </c:pt>
                <c:pt idx="9">
                  <c:v>4.1257999999999981</c:v>
                </c:pt>
                <c:pt idx="10">
                  <c:v>8.3811999999999998</c:v>
                </c:pt>
                <c:pt idx="11">
                  <c:v>-18.186700000000002</c:v>
                </c:pt>
                <c:pt idx="12">
                  <c:v>-8.1510000000000105</c:v>
                </c:pt>
                <c:pt idx="13">
                  <c:v>-4.0550000000000637</c:v>
                </c:pt>
                <c:pt idx="14">
                  <c:v>38.348699999999994</c:v>
                </c:pt>
                <c:pt idx="15">
                  <c:v>12.339500000000001</c:v>
                </c:pt>
                <c:pt idx="16">
                  <c:v>-7.6779999999999973</c:v>
                </c:pt>
                <c:pt idx="17">
                  <c:v>2.2229999999999848</c:v>
                </c:pt>
                <c:pt idx="18">
                  <c:v>8.228999999999985</c:v>
                </c:pt>
                <c:pt idx="19">
                  <c:v>21.992800000000003</c:v>
                </c:pt>
                <c:pt idx="20">
                  <c:v>44.769000000000005</c:v>
                </c:pt>
              </c:numCache>
            </c:numRef>
          </c:val>
          <c:extLst>
            <c:ext xmlns:c16="http://schemas.microsoft.com/office/drawing/2014/chart" uri="{C3380CC4-5D6E-409C-BE32-E72D297353CC}">
              <c16:uniqueId val="{00000000-AFA4-4EE5-BEA4-DB20BB4F28A0}"/>
            </c:ext>
          </c:extLst>
        </c:ser>
        <c:dLbls>
          <c:showLegendKey val="0"/>
          <c:showVal val="0"/>
          <c:showCatName val="0"/>
          <c:showSerName val="0"/>
          <c:showPercent val="0"/>
          <c:showBubbleSize val="0"/>
        </c:dLbls>
        <c:gapWidth val="219"/>
        <c:overlap val="-27"/>
        <c:axId val="511979640"/>
        <c:axId val="511969800"/>
      </c:barChart>
      <c:catAx>
        <c:axId val="5119796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969800"/>
        <c:crosses val="autoZero"/>
        <c:auto val="1"/>
        <c:lblAlgn val="ctr"/>
        <c:lblOffset val="100"/>
        <c:noMultiLvlLbl val="0"/>
      </c:catAx>
      <c:valAx>
        <c:axId val="511969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979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diff</a:t>
            </a:r>
            <a:r>
              <a:rPr lang="en-US" baseline="0" dirty="0"/>
              <a:t> time (us)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Fiji!$H$2:$H$22</c:f>
              <c:numCache>
                <c:formatCode>General</c:formatCode>
                <c:ptCount val="21"/>
                <c:pt idx="0">
                  <c:v>26.42179999999999</c:v>
                </c:pt>
                <c:pt idx="1">
                  <c:v>7.3249999999999993</c:v>
                </c:pt>
                <c:pt idx="2">
                  <c:v>24.741099999999996</c:v>
                </c:pt>
                <c:pt idx="3">
                  <c:v>6.8364999999999938</c:v>
                </c:pt>
                <c:pt idx="4">
                  <c:v>22.323999999999998</c:v>
                </c:pt>
                <c:pt idx="5">
                  <c:v>27.187999999999988</c:v>
                </c:pt>
                <c:pt idx="6">
                  <c:v>20.662800000000004</c:v>
                </c:pt>
                <c:pt idx="7">
                  <c:v>1.0108999999999995</c:v>
                </c:pt>
                <c:pt idx="8">
                  <c:v>2.9939000000000036</c:v>
                </c:pt>
                <c:pt idx="9">
                  <c:v>4.1257999999999981</c:v>
                </c:pt>
                <c:pt idx="10">
                  <c:v>8.3811999999999998</c:v>
                </c:pt>
                <c:pt idx="11">
                  <c:v>-18.186700000000002</c:v>
                </c:pt>
                <c:pt idx="12">
                  <c:v>-8.1510000000000105</c:v>
                </c:pt>
                <c:pt idx="13">
                  <c:v>-4.0550000000000637</c:v>
                </c:pt>
                <c:pt idx="14">
                  <c:v>38.348699999999994</c:v>
                </c:pt>
                <c:pt idx="15">
                  <c:v>12.339500000000001</c:v>
                </c:pt>
                <c:pt idx="16">
                  <c:v>-7.6779999999999973</c:v>
                </c:pt>
                <c:pt idx="17">
                  <c:v>2.2229999999999848</c:v>
                </c:pt>
                <c:pt idx="18">
                  <c:v>8.228999999999985</c:v>
                </c:pt>
                <c:pt idx="19">
                  <c:v>21.992800000000003</c:v>
                </c:pt>
                <c:pt idx="20">
                  <c:v>44.769000000000005</c:v>
                </c:pt>
              </c:numCache>
            </c:numRef>
          </c:val>
          <c:extLst>
            <c:ext xmlns:c16="http://schemas.microsoft.com/office/drawing/2014/chart" uri="{C3380CC4-5D6E-409C-BE32-E72D297353CC}">
              <c16:uniqueId val="{00000000-B8D7-4268-9089-169C8DE6D372}"/>
            </c:ext>
          </c:extLst>
        </c:ser>
        <c:dLbls>
          <c:showLegendKey val="0"/>
          <c:showVal val="0"/>
          <c:showCatName val="0"/>
          <c:showSerName val="0"/>
          <c:showPercent val="0"/>
          <c:showBubbleSize val="0"/>
        </c:dLbls>
        <c:gapWidth val="219"/>
        <c:overlap val="-27"/>
        <c:axId val="511979640"/>
        <c:axId val="511969800"/>
      </c:barChart>
      <c:catAx>
        <c:axId val="5119796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969800"/>
        <c:crosses val="autoZero"/>
        <c:auto val="1"/>
        <c:lblAlgn val="ctr"/>
        <c:lblOffset val="100"/>
        <c:noMultiLvlLbl val="0"/>
      </c:catAx>
      <c:valAx>
        <c:axId val="511969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979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C886CB5A-0585-4E5D-B483-50D4F708D8B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511262" cy="436511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1200">
                <a:latin typeface="+mn-lt"/>
                <a:cs typeface="+mn-cs"/>
              </a:defRPr>
            </a:lvl1pPr>
          </a:lstStyle>
          <a:p>
            <a:pPr>
              <a:defRPr/>
            </a:pPr>
            <a:fld id="{6569A6F2-41E5-4487-BD96-5B3320428D3B}" type="datetimeFigureOut">
              <a:rPr lang="en-US"/>
              <a:pPr>
                <a:defRPr/>
              </a:pPr>
              <a:t>3/8/2019</a:t>
            </a:fld>
            <a:endParaRPr lang="en-US"/>
          </a:p>
        </p:txBody>
      </p:sp>
      <p:sp>
        <p:nvSpPr>
          <p:cNvPr id="4" name="Footer Placeholder 3"/>
          <p:cNvSpPr>
            <a:spLocks noGrp="1"/>
          </p:cNvSpPr>
          <p:nvPr>
            <p:ph type="ftr" sz="quarter" idx="2"/>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1200">
                <a:latin typeface="+mn-lt"/>
                <a:cs typeface="+mn-cs"/>
              </a:defRPr>
            </a:lvl1pPr>
          </a:lstStyle>
          <a:p>
            <a:pPr>
              <a:defRPr/>
            </a:pPr>
            <a:fld id="{F3E149D6-DCAC-453C-9646-F7ED99F1CBFB}" type="slidenum">
              <a:rPr lang="en-US"/>
              <a:pPr>
                <a:defRPr/>
              </a:pPr>
              <a:t>‹#›</a:t>
            </a:fld>
            <a:endParaRPr lang="en-US"/>
          </a:p>
        </p:txBody>
      </p:sp>
    </p:spTree>
    <p:extLst>
      <p:ext uri="{BB962C8B-B14F-4D97-AF65-F5344CB8AC3E}">
        <p14:creationId xmlns:p14="http://schemas.microsoft.com/office/powerpoint/2010/main" val="290905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4229" tIns="47114" rIns="94229" bIns="47114" rtlCol="0"/>
          <a:lstStyle>
            <a:lvl1pPr algn="l" fontAlgn="auto">
              <a:spcBef>
                <a:spcPts val="0"/>
              </a:spcBef>
              <a:spcAft>
                <a:spcPts val="0"/>
              </a:spcAft>
              <a:defRPr sz="900">
                <a:latin typeface="+mn-lt"/>
                <a:cs typeface="+mn-cs"/>
              </a:defRPr>
            </a:lvl1pPr>
          </a:lstStyle>
          <a:p>
            <a:pPr>
              <a:defRPr/>
            </a:pPr>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4229" tIns="47114" rIns="94229" bIns="47114" rtlCol="0"/>
          <a:lstStyle>
            <a:lvl1pPr algn="r" fontAlgn="auto">
              <a:spcBef>
                <a:spcPts val="0"/>
              </a:spcBef>
              <a:spcAft>
                <a:spcPts val="0"/>
              </a:spcAft>
              <a:defRPr sz="900">
                <a:latin typeface="+mn-lt"/>
                <a:cs typeface="+mn-cs"/>
              </a:defRPr>
            </a:lvl1pPr>
          </a:lstStyle>
          <a:p>
            <a:pPr>
              <a:defRPr/>
            </a:pPr>
            <a:fld id="{38607A5D-693E-4C63-ACF6-88FE3734317C}" type="datetimeFigureOut">
              <a:rPr lang="en-US"/>
              <a:pPr>
                <a:defRPr/>
              </a:pPr>
              <a:t>3/8/2019</a:t>
            </a:fld>
            <a:endParaRPr lang="en-US"/>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pPr lvl="0"/>
            <a:endParaRPr lang="en-US" noProof="0"/>
          </a:p>
        </p:txBody>
      </p:sp>
      <p:sp>
        <p:nvSpPr>
          <p:cNvPr id="5" name="Notes Placeholder 4"/>
          <p:cNvSpPr>
            <a:spLocks noGrp="1"/>
          </p:cNvSpPr>
          <p:nvPr>
            <p:ph type="body" sz="quarter" idx="3"/>
          </p:nvPr>
        </p:nvSpPr>
        <p:spPr>
          <a:xfrm>
            <a:off x="377825" y="4483100"/>
            <a:ext cx="6346825" cy="4224338"/>
          </a:xfrm>
          <a:prstGeom prst="rect">
            <a:avLst/>
          </a:prstGeom>
        </p:spPr>
        <p:txBody>
          <a:bodyPr vert="horz" lIns="94229" tIns="47114" rIns="94229" bIns="47114"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916988"/>
            <a:ext cx="3078163" cy="469900"/>
          </a:xfrm>
          <a:prstGeom prst="rect">
            <a:avLst/>
          </a:prstGeom>
        </p:spPr>
        <p:txBody>
          <a:bodyPr vert="horz" lIns="94229" tIns="47114" rIns="94229" bIns="47114" rtlCol="0" anchor="b"/>
          <a:lstStyle>
            <a:lvl1pPr algn="l" fontAlgn="auto">
              <a:spcBef>
                <a:spcPts val="0"/>
              </a:spcBef>
              <a:spcAft>
                <a:spcPts val="0"/>
              </a:spcAft>
              <a:defRPr sz="9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2725" y="8916988"/>
            <a:ext cx="3078163" cy="469900"/>
          </a:xfrm>
          <a:prstGeom prst="rect">
            <a:avLst/>
          </a:prstGeom>
        </p:spPr>
        <p:txBody>
          <a:bodyPr vert="horz" lIns="94229" tIns="47114" rIns="94229" bIns="47114" rtlCol="0" anchor="b"/>
          <a:lstStyle>
            <a:lvl1pPr algn="r" fontAlgn="auto">
              <a:spcBef>
                <a:spcPts val="0"/>
              </a:spcBef>
              <a:spcAft>
                <a:spcPts val="0"/>
              </a:spcAft>
              <a:defRPr sz="900">
                <a:latin typeface="+mn-lt"/>
                <a:cs typeface="+mn-cs"/>
              </a:defRPr>
            </a:lvl1pPr>
          </a:lstStyle>
          <a:p>
            <a:pPr>
              <a:defRPr/>
            </a:pPr>
            <a:fld id="{829AFB38-0ABE-46A6-A2CD-91E75B392D15}" type="slidenum">
              <a:rPr lang="en-US"/>
              <a:pPr>
                <a:defRPr/>
              </a:pPr>
              <a:t>‹#›</a:t>
            </a:fld>
            <a:endParaRPr lang="en-US"/>
          </a:p>
        </p:txBody>
      </p:sp>
    </p:spTree>
    <p:extLst>
      <p:ext uri="{BB962C8B-B14F-4D97-AF65-F5344CB8AC3E}">
        <p14:creationId xmlns:p14="http://schemas.microsoft.com/office/powerpoint/2010/main" val="1317714628"/>
      </p:ext>
    </p:extLst>
  </p:cSld>
  <p:clrMap bg1="lt1" tx1="dk1" bg2="lt2" tx2="dk2" accent1="accent1" accent2="accent2" accent3="accent3" accent4="accent4" accent5="accent5" accent6="accent6" hlink="hlink" folHlink="folHlink"/>
  <p:notesStyle>
    <a:lvl1pPr marL="115888" indent="-115888" algn="l" rtl="0" eaLnBrk="0" fontAlgn="base" hangingPunct="0">
      <a:spcBef>
        <a:spcPct val="30000"/>
      </a:spcBef>
      <a:spcAft>
        <a:spcPct val="0"/>
      </a:spcAft>
      <a:buFont typeface="Wingdings 3" pitchFamily="18" charset="2"/>
      <a:buChar char="}"/>
      <a:defRPr sz="1000" kern="1200">
        <a:solidFill>
          <a:schemeClr val="tx1"/>
        </a:solidFill>
        <a:latin typeface="+mn-lt"/>
        <a:ea typeface="+mn-ea"/>
        <a:cs typeface="+mn-cs"/>
      </a:defRPr>
    </a:lvl1pPr>
    <a:lvl2pPr marL="406400" indent="-171450"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2pPr>
    <a:lvl3pPr marL="573088" indent="-115888" algn="l" rtl="0" eaLnBrk="0" fontAlgn="base" hangingPunct="0">
      <a:spcBef>
        <a:spcPct val="30000"/>
      </a:spcBef>
      <a:spcAft>
        <a:spcPct val="0"/>
      </a:spcAft>
      <a:buFont typeface="Arial" charset="0"/>
      <a:buChar char="•"/>
      <a:defRPr sz="1000" kern="1200">
        <a:solidFill>
          <a:schemeClr val="tx1"/>
        </a:solidFill>
        <a:latin typeface="+mn-lt"/>
        <a:ea typeface="+mn-ea"/>
        <a:cs typeface="+mn-cs"/>
      </a:defRPr>
    </a:lvl3pPr>
    <a:lvl4pPr marL="914400" algn="l" rtl="0" eaLnBrk="0" fontAlgn="base" hangingPunct="0">
      <a:spcBef>
        <a:spcPct val="30000"/>
      </a:spcBef>
      <a:spcAft>
        <a:spcPct val="0"/>
      </a:spcAft>
      <a:defRPr sz="1000" kern="1200">
        <a:solidFill>
          <a:schemeClr val="tx1"/>
        </a:solidFill>
        <a:latin typeface="+mn-lt"/>
        <a:ea typeface="+mn-ea"/>
        <a:cs typeface="+mn-cs"/>
      </a:defRPr>
    </a:lvl4pPr>
    <a:lvl5pPr marL="114935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AF2A39-2E76-4094-8CCE-4A91AE918ABF}" type="slidenum">
              <a:rPr lang="en-US" smtClean="0"/>
              <a:pPr/>
              <a:t>5</a:t>
            </a:fld>
            <a:endParaRPr lang="en-US" dirty="0"/>
          </a:p>
        </p:txBody>
      </p:sp>
    </p:spTree>
    <p:extLst>
      <p:ext uri="{BB962C8B-B14F-4D97-AF65-F5344CB8AC3E}">
        <p14:creationId xmlns:p14="http://schemas.microsoft.com/office/powerpoint/2010/main" val="3068265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T No Image">
    <p:spTree>
      <p:nvGrpSpPr>
        <p:cNvPr id="1" name=""/>
        <p:cNvGrpSpPr/>
        <p:nvPr/>
      </p:nvGrpSpPr>
      <p:grpSpPr>
        <a:xfrm>
          <a:off x="0" y="0"/>
          <a:ext cx="0" cy="0"/>
          <a:chOff x="0" y="0"/>
          <a:chExt cx="0" cy="0"/>
        </a:xfrm>
      </p:grpSpPr>
      <p:sp>
        <p:nvSpPr>
          <p:cNvPr id="31" name="Parallelogram 30"/>
          <p:cNvSpPr/>
          <p:nvPr userDrawn="1"/>
        </p:nvSpPr>
        <p:spPr>
          <a:xfrm flipH="1">
            <a:off x="1606970" y="4694238"/>
            <a:ext cx="6610484" cy="14605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32" name="Parallelogram 31"/>
          <p:cNvSpPr/>
          <p:nvPr userDrawn="1"/>
        </p:nvSpPr>
        <p:spPr>
          <a:xfrm flipH="1">
            <a:off x="1606970" y="4694238"/>
            <a:ext cx="6610484" cy="1460500"/>
          </a:xfrm>
          <a:prstGeom prst="parallelogram">
            <a:avLst>
              <a:gd name="adj" fmla="val 99186"/>
            </a:avLst>
          </a:prstGeom>
          <a:solidFill>
            <a:srgbClr val="A6CE39">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23" name="Parallelogram 7"/>
          <p:cNvSpPr/>
          <p:nvPr userDrawn="1"/>
        </p:nvSpPr>
        <p:spPr>
          <a:xfrm>
            <a:off x="156346" y="-13648"/>
            <a:ext cx="12035655" cy="4891001"/>
          </a:xfrm>
          <a:custGeom>
            <a:avLst/>
            <a:gdLst>
              <a:gd name="connsiteX0" fmla="*/ 0 w 12618720"/>
              <a:gd name="connsiteY0" fmla="*/ 4877353 h 4877353"/>
              <a:gd name="connsiteX1" fmla="*/ 4895350 w 12618720"/>
              <a:gd name="connsiteY1" fmla="*/ 0 h 4877353"/>
              <a:gd name="connsiteX2" fmla="*/ 12618720 w 12618720"/>
              <a:gd name="connsiteY2" fmla="*/ 0 h 4877353"/>
              <a:gd name="connsiteX3" fmla="*/ 7723370 w 12618720"/>
              <a:gd name="connsiteY3" fmla="*/ 4877353 h 4877353"/>
              <a:gd name="connsiteX4" fmla="*/ 0 w 12618720"/>
              <a:gd name="connsiteY4" fmla="*/ 4877353 h 4877353"/>
              <a:gd name="connsiteX0" fmla="*/ 0 w 12618720"/>
              <a:gd name="connsiteY0" fmla="*/ 4877353 h 4877353"/>
              <a:gd name="connsiteX1" fmla="*/ 4895350 w 12618720"/>
              <a:gd name="connsiteY1" fmla="*/ 0 h 4877353"/>
              <a:gd name="connsiteX2" fmla="*/ 12618720 w 12618720"/>
              <a:gd name="connsiteY2" fmla="*/ 0 h 4877353"/>
              <a:gd name="connsiteX3" fmla="*/ 9026741 w 12618720"/>
              <a:gd name="connsiteY3" fmla="*/ 3575713 h 4877353"/>
              <a:gd name="connsiteX4" fmla="*/ 7723370 w 12618720"/>
              <a:gd name="connsiteY4" fmla="*/ 4877353 h 4877353"/>
              <a:gd name="connsiteX5" fmla="*/ 0 w 12618720"/>
              <a:gd name="connsiteY5" fmla="*/ 4877353 h 4877353"/>
              <a:gd name="connsiteX0" fmla="*/ 0 w 12618720"/>
              <a:gd name="connsiteY0" fmla="*/ 4891001 h 4891001"/>
              <a:gd name="connsiteX1" fmla="*/ 4895350 w 12618720"/>
              <a:gd name="connsiteY1" fmla="*/ 13648 h 4891001"/>
              <a:gd name="connsiteX2" fmla="*/ 9026741 w 12618720"/>
              <a:gd name="connsiteY2" fmla="*/ 0 h 4891001"/>
              <a:gd name="connsiteX3" fmla="*/ 12618720 w 12618720"/>
              <a:gd name="connsiteY3" fmla="*/ 13648 h 4891001"/>
              <a:gd name="connsiteX4" fmla="*/ 9026741 w 12618720"/>
              <a:gd name="connsiteY4" fmla="*/ 3589361 h 4891001"/>
              <a:gd name="connsiteX5" fmla="*/ 7723370 w 12618720"/>
              <a:gd name="connsiteY5" fmla="*/ 4891001 h 4891001"/>
              <a:gd name="connsiteX6" fmla="*/ 0 w 12618720"/>
              <a:gd name="connsiteY6" fmla="*/ 4891001 h 4891001"/>
              <a:gd name="connsiteX0" fmla="*/ 0 w 9026741"/>
              <a:gd name="connsiteY0" fmla="*/ 4891001 h 4891001"/>
              <a:gd name="connsiteX1" fmla="*/ 4895350 w 9026741"/>
              <a:gd name="connsiteY1" fmla="*/ 13648 h 4891001"/>
              <a:gd name="connsiteX2" fmla="*/ 9026741 w 9026741"/>
              <a:gd name="connsiteY2" fmla="*/ 0 h 4891001"/>
              <a:gd name="connsiteX3" fmla="*/ 9026741 w 9026741"/>
              <a:gd name="connsiteY3" fmla="*/ 3589361 h 4891001"/>
              <a:gd name="connsiteX4" fmla="*/ 7723370 w 9026741"/>
              <a:gd name="connsiteY4" fmla="*/ 4891001 h 4891001"/>
              <a:gd name="connsiteX5" fmla="*/ 0 w 9026741"/>
              <a:gd name="connsiteY5" fmla="*/ 4891001 h 489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6741" h="4891001">
                <a:moveTo>
                  <a:pt x="0" y="4891001"/>
                </a:moveTo>
                <a:lnTo>
                  <a:pt x="4895350" y="13648"/>
                </a:lnTo>
                <a:lnTo>
                  <a:pt x="9026741" y="0"/>
                </a:lnTo>
                <a:lnTo>
                  <a:pt x="9026741" y="3589361"/>
                </a:lnTo>
                <a:lnTo>
                  <a:pt x="7723370" y="4891001"/>
                </a:lnTo>
                <a:lnTo>
                  <a:pt x="0" y="4891001"/>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25" name="Parallelogram 24"/>
          <p:cNvSpPr/>
          <p:nvPr userDrawn="1"/>
        </p:nvSpPr>
        <p:spPr>
          <a:xfrm flipH="1">
            <a:off x="7548941" y="5105400"/>
            <a:ext cx="1538689" cy="681038"/>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26" name="Right Triangle 25"/>
          <p:cNvSpPr/>
          <p:nvPr userDrawn="1"/>
        </p:nvSpPr>
        <p:spPr>
          <a:xfrm flipH="1">
            <a:off x="9695916" y="3965821"/>
            <a:ext cx="204841"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pic>
        <p:nvPicPr>
          <p:cNvPr id="28"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99135" y="344925"/>
            <a:ext cx="1602316"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680344" y="1038516"/>
            <a:ext cx="6096000" cy="1965960"/>
          </a:xfrm>
        </p:spPr>
        <p:txBody>
          <a:bodyPr anchor="b">
            <a:noAutofit/>
          </a:bodyPr>
          <a:lstStyle>
            <a:lvl1pPr>
              <a:defRPr sz="26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680344" y="2987056"/>
            <a:ext cx="6096000" cy="365760"/>
          </a:xfrm>
        </p:spPr>
        <p:txBody>
          <a:bodyPr/>
          <a:lstStyle>
            <a:lvl1pPr marL="0" indent="0" algn="l">
              <a:spcBef>
                <a:spcPts val="0"/>
              </a:spcBef>
              <a:spcAft>
                <a:spcPts val="0"/>
              </a:spcAft>
              <a:buNone/>
              <a:defRPr sz="180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ext Placeholder 7"/>
          <p:cNvSpPr>
            <a:spLocks noGrp="1"/>
          </p:cNvSpPr>
          <p:nvPr>
            <p:ph type="body" sz="quarter" idx="10"/>
          </p:nvPr>
        </p:nvSpPr>
        <p:spPr>
          <a:xfrm>
            <a:off x="5708699" y="3466022"/>
            <a:ext cx="6096000" cy="914400"/>
          </a:xfrm>
        </p:spPr>
        <p:txBody>
          <a:bodyPr>
            <a:noAutofit/>
          </a:bodyPr>
          <a:lstStyle>
            <a:lvl1pPr marL="0" indent="0">
              <a:spcBef>
                <a:spcPts val="0"/>
              </a:spcBef>
              <a:spcAft>
                <a:spcPts val="0"/>
              </a:spcAft>
              <a:buNone/>
              <a:defRPr sz="1300" b="1">
                <a:solidFill>
                  <a:schemeClr val="bg1"/>
                </a:solidFill>
              </a:defRPr>
            </a:lvl1pPr>
          </a:lstStyle>
          <a:p>
            <a:pPr lvl="0"/>
            <a:r>
              <a:rPr lang="en-US" dirty="0"/>
              <a:t>Click to edit Master text styles</a:t>
            </a:r>
          </a:p>
        </p:txBody>
      </p:sp>
      <p:sp>
        <p:nvSpPr>
          <p:cNvPr id="33" name="Parallelogram 32"/>
          <p:cNvSpPr/>
          <p:nvPr userDrawn="1"/>
        </p:nvSpPr>
        <p:spPr>
          <a:xfrm flipH="1">
            <a:off x="1621881" y="4699929"/>
            <a:ext cx="6610484" cy="1460500"/>
          </a:xfrm>
          <a:prstGeom prst="parallelogram">
            <a:avLst>
              <a:gd name="adj" fmla="val 99186"/>
            </a:avLst>
          </a:prstGeom>
          <a:solidFill>
            <a:srgbClr val="A6CE39">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Tree>
    <p:extLst>
      <p:ext uri="{BB962C8B-B14F-4D97-AF65-F5344CB8AC3E}">
        <p14:creationId xmlns:p14="http://schemas.microsoft.com/office/powerpoint/2010/main" val="94302760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WH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342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Not Animated">
    <p:spTree>
      <p:nvGrpSpPr>
        <p:cNvPr id="1" name=""/>
        <p:cNvGrpSpPr/>
        <p:nvPr/>
      </p:nvGrpSpPr>
      <p:grpSpPr>
        <a:xfrm>
          <a:off x="0" y="0"/>
          <a:ext cx="0" cy="0"/>
          <a:chOff x="0" y="0"/>
          <a:chExt cx="0" cy="0"/>
        </a:xfrm>
      </p:grpSpPr>
      <p:sp>
        <p:nvSpPr>
          <p:cNvPr id="19" name="Parallelogram 17"/>
          <p:cNvSpPr>
            <a:spLocks/>
          </p:cNvSpPr>
          <p:nvPr userDrawn="1"/>
        </p:nvSpPr>
        <p:spPr>
          <a:xfrm>
            <a:off x="-35339" y="3316290"/>
            <a:ext cx="7608517" cy="3541711"/>
          </a:xfrm>
          <a:custGeom>
            <a:avLst/>
            <a:gdLst>
              <a:gd name="connsiteX0" fmla="*/ 0 w 9050089"/>
              <a:gd name="connsiteY0" fmla="*/ 3541711 h 3541711"/>
              <a:gd name="connsiteX1" fmla="*/ 3512881 w 9050089"/>
              <a:gd name="connsiteY1" fmla="*/ 0 h 3541711"/>
              <a:gd name="connsiteX2" fmla="*/ 9050089 w 9050089"/>
              <a:gd name="connsiteY2" fmla="*/ 0 h 3541711"/>
              <a:gd name="connsiteX3" fmla="*/ 5537208 w 9050089"/>
              <a:gd name="connsiteY3" fmla="*/ 3541711 h 3541711"/>
              <a:gd name="connsiteX4" fmla="*/ 0 w 9050089"/>
              <a:gd name="connsiteY4"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0 w 9050089"/>
              <a:gd name="connsiteY5"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3343701 w 9050089"/>
              <a:gd name="connsiteY5" fmla="*/ 3534887 h 3541711"/>
              <a:gd name="connsiteX6" fmla="*/ 0 w 9050089"/>
              <a:gd name="connsiteY6" fmla="*/ 3541711 h 3541711"/>
              <a:gd name="connsiteX0" fmla="*/ 0 w 5706388"/>
              <a:gd name="connsiteY0" fmla="*/ 3534887 h 3541711"/>
              <a:gd name="connsiteX1" fmla="*/ 13648 w 5706388"/>
              <a:gd name="connsiteY1" fmla="*/ 122947 h 3541711"/>
              <a:gd name="connsiteX2" fmla="*/ 169180 w 5706388"/>
              <a:gd name="connsiteY2" fmla="*/ 0 h 3541711"/>
              <a:gd name="connsiteX3" fmla="*/ 5706388 w 5706388"/>
              <a:gd name="connsiteY3" fmla="*/ 0 h 3541711"/>
              <a:gd name="connsiteX4" fmla="*/ 2193507 w 5706388"/>
              <a:gd name="connsiteY4" fmla="*/ 3541711 h 3541711"/>
              <a:gd name="connsiteX5" fmla="*/ 0 w 5706388"/>
              <a:gd name="connsiteY5" fmla="*/ 3534887 h 35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6388" h="3541711">
                <a:moveTo>
                  <a:pt x="0" y="3534887"/>
                </a:moveTo>
                <a:cubicBezTo>
                  <a:pt x="4549" y="2397574"/>
                  <a:pt x="9099" y="1260260"/>
                  <a:pt x="13648" y="122947"/>
                </a:cubicBezTo>
                <a:lnTo>
                  <a:pt x="169180" y="0"/>
                </a:lnTo>
                <a:lnTo>
                  <a:pt x="5706388" y="0"/>
                </a:lnTo>
                <a:lnTo>
                  <a:pt x="2193507" y="3541711"/>
                </a:lnTo>
                <a:lnTo>
                  <a:pt x="0" y="3534887"/>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 name="Title 1"/>
          <p:cNvSpPr>
            <a:spLocks noGrp="1"/>
          </p:cNvSpPr>
          <p:nvPr>
            <p:ph type="ctrTitle"/>
          </p:nvPr>
        </p:nvSpPr>
        <p:spPr>
          <a:xfrm>
            <a:off x="6520237" y="4461582"/>
            <a:ext cx="4922976" cy="1228655"/>
          </a:xfrm>
        </p:spPr>
        <p:txBody>
          <a:bodyPr tIns="0" bIns="0" anchor="b"/>
          <a:lstStyle>
            <a:lvl1pPr algn="r">
              <a:defRPr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520238" y="5766346"/>
            <a:ext cx="4922977" cy="640080"/>
          </a:xfrm>
        </p:spPr>
        <p:txBody>
          <a:bodyPr tIns="0" bIns="0">
            <a:noAutofit/>
          </a:bodyPr>
          <a:lstStyle>
            <a:lvl1pPr marL="0" indent="0" algn="r">
              <a:spcBef>
                <a:spcPts val="0"/>
              </a:spcBef>
              <a:spcAft>
                <a:spcPts val="0"/>
              </a:spcAft>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12"/>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032774" y="341313"/>
            <a:ext cx="302683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Triangle 12"/>
          <p:cNvSpPr/>
          <p:nvPr userDrawn="1"/>
        </p:nvSpPr>
        <p:spPr>
          <a:xfrm flipH="1">
            <a:off x="11491732" y="5392740"/>
            <a:ext cx="273049" cy="204787"/>
          </a:xfrm>
          <a:prstGeom prst="r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0000"/>
              </a:solidFill>
            </a:endParaRPr>
          </a:p>
        </p:txBody>
      </p:sp>
      <p:sp>
        <p:nvSpPr>
          <p:cNvPr id="15" name="Parallelogram 14"/>
          <p:cNvSpPr/>
          <p:nvPr userDrawn="1"/>
        </p:nvSpPr>
        <p:spPr>
          <a:xfrm flipH="1">
            <a:off x="-23004" y="-3175"/>
            <a:ext cx="10203117" cy="4306661"/>
          </a:xfrm>
          <a:custGeom>
            <a:avLst/>
            <a:gdLst>
              <a:gd name="connsiteX0" fmla="*/ 0 w 9115036"/>
              <a:gd name="connsiteY0" fmla="*/ 4306661 h 4306661"/>
              <a:gd name="connsiteX1" fmla="*/ 4271605 w 9115036"/>
              <a:gd name="connsiteY1" fmla="*/ 0 h 4306661"/>
              <a:gd name="connsiteX2" fmla="*/ 9115036 w 9115036"/>
              <a:gd name="connsiteY2" fmla="*/ 0 h 4306661"/>
              <a:gd name="connsiteX3" fmla="*/ 4843431 w 9115036"/>
              <a:gd name="connsiteY3" fmla="*/ 4306661 h 4306661"/>
              <a:gd name="connsiteX4" fmla="*/ 0 w 9115036"/>
              <a:gd name="connsiteY4" fmla="*/ 4306661 h 4306661"/>
              <a:gd name="connsiteX0" fmla="*/ 0 w 9115036"/>
              <a:gd name="connsiteY0" fmla="*/ 4306661 h 4306661"/>
              <a:gd name="connsiteX1" fmla="*/ 4271605 w 9115036"/>
              <a:gd name="connsiteY1" fmla="*/ 0 h 4306661"/>
              <a:gd name="connsiteX2" fmla="*/ 9115036 w 9115036"/>
              <a:gd name="connsiteY2" fmla="*/ 0 h 4306661"/>
              <a:gd name="connsiteX3" fmla="*/ 7652338 w 9115036"/>
              <a:gd name="connsiteY3" fmla="*/ 1478292 h 4306661"/>
              <a:gd name="connsiteX4" fmla="*/ 4843431 w 9115036"/>
              <a:gd name="connsiteY4" fmla="*/ 4306661 h 4306661"/>
              <a:gd name="connsiteX5" fmla="*/ 0 w 9115036"/>
              <a:gd name="connsiteY5" fmla="*/ 4306661 h 4306661"/>
              <a:gd name="connsiteX0" fmla="*/ 0 w 9115036"/>
              <a:gd name="connsiteY0" fmla="*/ 4306661 h 4306661"/>
              <a:gd name="connsiteX1" fmla="*/ 4271605 w 9115036"/>
              <a:gd name="connsiteY1" fmla="*/ 0 h 4306661"/>
              <a:gd name="connsiteX2" fmla="*/ 7643711 w 9115036"/>
              <a:gd name="connsiteY2" fmla="*/ 3175 h 4306661"/>
              <a:gd name="connsiteX3" fmla="*/ 9115036 w 9115036"/>
              <a:gd name="connsiteY3" fmla="*/ 0 h 4306661"/>
              <a:gd name="connsiteX4" fmla="*/ 7652338 w 9115036"/>
              <a:gd name="connsiteY4" fmla="*/ 1478292 h 4306661"/>
              <a:gd name="connsiteX5" fmla="*/ 4843431 w 9115036"/>
              <a:gd name="connsiteY5" fmla="*/ 4306661 h 4306661"/>
              <a:gd name="connsiteX6" fmla="*/ 0 w 9115036"/>
              <a:gd name="connsiteY6" fmla="*/ 4306661 h 4306661"/>
              <a:gd name="connsiteX0" fmla="*/ 0 w 7652338"/>
              <a:gd name="connsiteY0" fmla="*/ 4306661 h 4306661"/>
              <a:gd name="connsiteX1" fmla="*/ 4271605 w 7652338"/>
              <a:gd name="connsiteY1" fmla="*/ 0 h 4306661"/>
              <a:gd name="connsiteX2" fmla="*/ 7643711 w 7652338"/>
              <a:gd name="connsiteY2" fmla="*/ 3175 h 4306661"/>
              <a:gd name="connsiteX3" fmla="*/ 7652338 w 7652338"/>
              <a:gd name="connsiteY3" fmla="*/ 1478292 h 4306661"/>
              <a:gd name="connsiteX4" fmla="*/ 4843431 w 7652338"/>
              <a:gd name="connsiteY4" fmla="*/ 4306661 h 4306661"/>
              <a:gd name="connsiteX5" fmla="*/ 0 w 7652338"/>
              <a:gd name="connsiteY5" fmla="*/ 4306661 h 430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2338" h="4306661">
                <a:moveTo>
                  <a:pt x="0" y="4306661"/>
                </a:moveTo>
                <a:lnTo>
                  <a:pt x="4271605" y="0"/>
                </a:lnTo>
                <a:lnTo>
                  <a:pt x="7643711" y="3175"/>
                </a:lnTo>
                <a:cubicBezTo>
                  <a:pt x="7646587" y="494881"/>
                  <a:pt x="7649462" y="986586"/>
                  <a:pt x="7652338" y="1478292"/>
                </a:cubicBezTo>
                <a:lnTo>
                  <a:pt x="4843431" y="4306661"/>
                </a:lnTo>
                <a:lnTo>
                  <a:pt x="0" y="4306661"/>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Parallelogram 16"/>
          <p:cNvSpPr>
            <a:spLocks/>
          </p:cNvSpPr>
          <p:nvPr userDrawn="1"/>
        </p:nvSpPr>
        <p:spPr>
          <a:xfrm>
            <a:off x="3111084" y="4982818"/>
            <a:ext cx="3267629" cy="1875183"/>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Parallelogram 17"/>
          <p:cNvSpPr>
            <a:spLocks/>
          </p:cNvSpPr>
          <p:nvPr userDrawn="1"/>
        </p:nvSpPr>
        <p:spPr>
          <a:xfrm>
            <a:off x="-35339" y="3316290"/>
            <a:ext cx="7608517" cy="3541711"/>
          </a:xfrm>
          <a:custGeom>
            <a:avLst/>
            <a:gdLst>
              <a:gd name="connsiteX0" fmla="*/ 0 w 9050089"/>
              <a:gd name="connsiteY0" fmla="*/ 3541711 h 3541711"/>
              <a:gd name="connsiteX1" fmla="*/ 3512881 w 9050089"/>
              <a:gd name="connsiteY1" fmla="*/ 0 h 3541711"/>
              <a:gd name="connsiteX2" fmla="*/ 9050089 w 9050089"/>
              <a:gd name="connsiteY2" fmla="*/ 0 h 3541711"/>
              <a:gd name="connsiteX3" fmla="*/ 5537208 w 9050089"/>
              <a:gd name="connsiteY3" fmla="*/ 3541711 h 3541711"/>
              <a:gd name="connsiteX4" fmla="*/ 0 w 9050089"/>
              <a:gd name="connsiteY4"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0 w 9050089"/>
              <a:gd name="connsiteY5" fmla="*/ 3541711 h 3541711"/>
              <a:gd name="connsiteX0" fmla="*/ 0 w 9050089"/>
              <a:gd name="connsiteY0" fmla="*/ 3541711 h 3541711"/>
              <a:gd name="connsiteX1" fmla="*/ 3357349 w 9050089"/>
              <a:gd name="connsiteY1" fmla="*/ 122947 h 3541711"/>
              <a:gd name="connsiteX2" fmla="*/ 3512881 w 9050089"/>
              <a:gd name="connsiteY2" fmla="*/ 0 h 3541711"/>
              <a:gd name="connsiteX3" fmla="*/ 9050089 w 9050089"/>
              <a:gd name="connsiteY3" fmla="*/ 0 h 3541711"/>
              <a:gd name="connsiteX4" fmla="*/ 5537208 w 9050089"/>
              <a:gd name="connsiteY4" fmla="*/ 3541711 h 3541711"/>
              <a:gd name="connsiteX5" fmla="*/ 3343701 w 9050089"/>
              <a:gd name="connsiteY5" fmla="*/ 3534887 h 3541711"/>
              <a:gd name="connsiteX6" fmla="*/ 0 w 9050089"/>
              <a:gd name="connsiteY6" fmla="*/ 3541711 h 3541711"/>
              <a:gd name="connsiteX0" fmla="*/ 0 w 5706388"/>
              <a:gd name="connsiteY0" fmla="*/ 3534887 h 3541711"/>
              <a:gd name="connsiteX1" fmla="*/ 13648 w 5706388"/>
              <a:gd name="connsiteY1" fmla="*/ 122947 h 3541711"/>
              <a:gd name="connsiteX2" fmla="*/ 169180 w 5706388"/>
              <a:gd name="connsiteY2" fmla="*/ 0 h 3541711"/>
              <a:gd name="connsiteX3" fmla="*/ 5706388 w 5706388"/>
              <a:gd name="connsiteY3" fmla="*/ 0 h 3541711"/>
              <a:gd name="connsiteX4" fmla="*/ 2193507 w 5706388"/>
              <a:gd name="connsiteY4" fmla="*/ 3541711 h 3541711"/>
              <a:gd name="connsiteX5" fmla="*/ 0 w 5706388"/>
              <a:gd name="connsiteY5" fmla="*/ 3534887 h 35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6388" h="3541711">
                <a:moveTo>
                  <a:pt x="0" y="3534887"/>
                </a:moveTo>
                <a:cubicBezTo>
                  <a:pt x="4549" y="2397574"/>
                  <a:pt x="9099" y="1260260"/>
                  <a:pt x="13648" y="122947"/>
                </a:cubicBezTo>
                <a:lnTo>
                  <a:pt x="169180" y="0"/>
                </a:lnTo>
                <a:lnTo>
                  <a:pt x="5706388" y="0"/>
                </a:lnTo>
                <a:lnTo>
                  <a:pt x="2193507" y="3541711"/>
                </a:lnTo>
                <a:lnTo>
                  <a:pt x="0" y="3534887"/>
                </a:lnTo>
                <a:close/>
              </a:path>
            </a:pathLst>
          </a:custGeom>
          <a:solidFill>
            <a:srgbClr val="00AAB5">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10819129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02">
    <p:spTree>
      <p:nvGrpSpPr>
        <p:cNvPr id="1" name=""/>
        <p:cNvGrpSpPr/>
        <p:nvPr/>
      </p:nvGrpSpPr>
      <p:grpSpPr>
        <a:xfrm>
          <a:off x="0" y="0"/>
          <a:ext cx="0" cy="0"/>
          <a:chOff x="0" y="0"/>
          <a:chExt cx="0" cy="0"/>
        </a:xfrm>
      </p:grpSpPr>
      <p:sp>
        <p:nvSpPr>
          <p:cNvPr id="3" name="Parallelogram 2"/>
          <p:cNvSpPr/>
          <p:nvPr userDrawn="1"/>
        </p:nvSpPr>
        <p:spPr>
          <a:xfrm flipH="1">
            <a:off x="1606970" y="4694238"/>
            <a:ext cx="6610484" cy="1460500"/>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8" name="Parallelogram 7"/>
          <p:cNvSpPr/>
          <p:nvPr userDrawn="1"/>
        </p:nvSpPr>
        <p:spPr>
          <a:xfrm>
            <a:off x="156346" y="-13648"/>
            <a:ext cx="12035655" cy="4891001"/>
          </a:xfrm>
          <a:custGeom>
            <a:avLst/>
            <a:gdLst>
              <a:gd name="connsiteX0" fmla="*/ 0 w 12618720"/>
              <a:gd name="connsiteY0" fmla="*/ 4877353 h 4877353"/>
              <a:gd name="connsiteX1" fmla="*/ 4895350 w 12618720"/>
              <a:gd name="connsiteY1" fmla="*/ 0 h 4877353"/>
              <a:gd name="connsiteX2" fmla="*/ 12618720 w 12618720"/>
              <a:gd name="connsiteY2" fmla="*/ 0 h 4877353"/>
              <a:gd name="connsiteX3" fmla="*/ 7723370 w 12618720"/>
              <a:gd name="connsiteY3" fmla="*/ 4877353 h 4877353"/>
              <a:gd name="connsiteX4" fmla="*/ 0 w 12618720"/>
              <a:gd name="connsiteY4" fmla="*/ 4877353 h 4877353"/>
              <a:gd name="connsiteX0" fmla="*/ 0 w 12618720"/>
              <a:gd name="connsiteY0" fmla="*/ 4877353 h 4877353"/>
              <a:gd name="connsiteX1" fmla="*/ 4895350 w 12618720"/>
              <a:gd name="connsiteY1" fmla="*/ 0 h 4877353"/>
              <a:gd name="connsiteX2" fmla="*/ 12618720 w 12618720"/>
              <a:gd name="connsiteY2" fmla="*/ 0 h 4877353"/>
              <a:gd name="connsiteX3" fmla="*/ 9026741 w 12618720"/>
              <a:gd name="connsiteY3" fmla="*/ 3575713 h 4877353"/>
              <a:gd name="connsiteX4" fmla="*/ 7723370 w 12618720"/>
              <a:gd name="connsiteY4" fmla="*/ 4877353 h 4877353"/>
              <a:gd name="connsiteX5" fmla="*/ 0 w 12618720"/>
              <a:gd name="connsiteY5" fmla="*/ 4877353 h 4877353"/>
              <a:gd name="connsiteX0" fmla="*/ 0 w 12618720"/>
              <a:gd name="connsiteY0" fmla="*/ 4891001 h 4891001"/>
              <a:gd name="connsiteX1" fmla="*/ 4895350 w 12618720"/>
              <a:gd name="connsiteY1" fmla="*/ 13648 h 4891001"/>
              <a:gd name="connsiteX2" fmla="*/ 9026741 w 12618720"/>
              <a:gd name="connsiteY2" fmla="*/ 0 h 4891001"/>
              <a:gd name="connsiteX3" fmla="*/ 12618720 w 12618720"/>
              <a:gd name="connsiteY3" fmla="*/ 13648 h 4891001"/>
              <a:gd name="connsiteX4" fmla="*/ 9026741 w 12618720"/>
              <a:gd name="connsiteY4" fmla="*/ 3589361 h 4891001"/>
              <a:gd name="connsiteX5" fmla="*/ 7723370 w 12618720"/>
              <a:gd name="connsiteY5" fmla="*/ 4891001 h 4891001"/>
              <a:gd name="connsiteX6" fmla="*/ 0 w 12618720"/>
              <a:gd name="connsiteY6" fmla="*/ 4891001 h 4891001"/>
              <a:gd name="connsiteX0" fmla="*/ 0 w 9026741"/>
              <a:gd name="connsiteY0" fmla="*/ 4891001 h 4891001"/>
              <a:gd name="connsiteX1" fmla="*/ 4895350 w 9026741"/>
              <a:gd name="connsiteY1" fmla="*/ 13648 h 4891001"/>
              <a:gd name="connsiteX2" fmla="*/ 9026741 w 9026741"/>
              <a:gd name="connsiteY2" fmla="*/ 0 h 4891001"/>
              <a:gd name="connsiteX3" fmla="*/ 9026741 w 9026741"/>
              <a:gd name="connsiteY3" fmla="*/ 3589361 h 4891001"/>
              <a:gd name="connsiteX4" fmla="*/ 7723370 w 9026741"/>
              <a:gd name="connsiteY4" fmla="*/ 4891001 h 4891001"/>
              <a:gd name="connsiteX5" fmla="*/ 0 w 9026741"/>
              <a:gd name="connsiteY5" fmla="*/ 4891001 h 489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6741" h="4891001">
                <a:moveTo>
                  <a:pt x="0" y="4891001"/>
                </a:moveTo>
                <a:lnTo>
                  <a:pt x="4895350" y="13648"/>
                </a:lnTo>
                <a:lnTo>
                  <a:pt x="9026741" y="0"/>
                </a:lnTo>
                <a:lnTo>
                  <a:pt x="9026741" y="3589361"/>
                </a:lnTo>
                <a:lnTo>
                  <a:pt x="7723370" y="4891001"/>
                </a:lnTo>
                <a:lnTo>
                  <a:pt x="0" y="4891001"/>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3200" dirty="0">
              <a:solidFill>
                <a:schemeClr val="tx2"/>
              </a:solidFill>
            </a:endParaRPr>
          </a:p>
        </p:txBody>
      </p:sp>
      <p:sp>
        <p:nvSpPr>
          <p:cNvPr id="5" name="Parallelogram 4"/>
          <p:cNvSpPr/>
          <p:nvPr userDrawn="1"/>
        </p:nvSpPr>
        <p:spPr>
          <a:xfrm flipH="1">
            <a:off x="1588771" y="4688373"/>
            <a:ext cx="6610484" cy="1460500"/>
          </a:xfrm>
          <a:prstGeom prst="parallelogram">
            <a:avLst>
              <a:gd name="adj" fmla="val 99186"/>
            </a:avLst>
          </a:prstGeom>
          <a:solidFill>
            <a:srgbClr val="A6CE39">
              <a:alpha val="4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 name="Parallelogram 5"/>
          <p:cNvSpPr/>
          <p:nvPr userDrawn="1"/>
        </p:nvSpPr>
        <p:spPr>
          <a:xfrm flipH="1">
            <a:off x="7548941" y="5105400"/>
            <a:ext cx="1538689" cy="681038"/>
          </a:xfrm>
          <a:prstGeom prst="parallelogram">
            <a:avLst>
              <a:gd name="adj" fmla="val 9918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 name="Right Triangle 6"/>
          <p:cNvSpPr/>
          <p:nvPr userDrawn="1"/>
        </p:nvSpPr>
        <p:spPr>
          <a:xfrm flipH="1">
            <a:off x="9695916" y="3965821"/>
            <a:ext cx="204841" cy="204787"/>
          </a:xfrm>
          <a:prstGeom prst="rtTriangl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7" name="Title 1"/>
          <p:cNvSpPr>
            <a:spLocks noGrp="1"/>
          </p:cNvSpPr>
          <p:nvPr>
            <p:ph type="ctrTitle"/>
          </p:nvPr>
        </p:nvSpPr>
        <p:spPr>
          <a:xfrm>
            <a:off x="4458926" y="2541290"/>
            <a:ext cx="5135812" cy="1841409"/>
          </a:xfrm>
        </p:spPr>
        <p:txBody>
          <a:bodyPr tIns="0" bIns="0" anchor="b"/>
          <a:lstStyle>
            <a:lvl1pPr algn="r">
              <a:defRPr sz="6600" b="0" cap="none" baseline="0">
                <a:solidFill>
                  <a:srgbClr val="FFFFFF"/>
                </a:solidFill>
              </a:defRPr>
            </a:lvl1pPr>
          </a:lstStyle>
          <a:p>
            <a:r>
              <a:rPr lang="en-US"/>
              <a:t>Click to edit Master title style</a:t>
            </a:r>
            <a:endParaRPr lang="en-US" dirty="0"/>
          </a:p>
        </p:txBody>
      </p:sp>
      <p:pic>
        <p:nvPicPr>
          <p:cNvPr id="9" name="Picture 9"/>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99135" y="344925"/>
            <a:ext cx="1602316"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9133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7"/>
            <a:ext cx="1024128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5" name="Text Placeholder 8"/>
          <p:cNvSpPr>
            <a:spLocks noGrp="1"/>
          </p:cNvSpPr>
          <p:nvPr>
            <p:ph type="body" sz="quarter" idx="10"/>
          </p:nvPr>
        </p:nvSpPr>
        <p:spPr>
          <a:xfrm>
            <a:off x="365851" y="752474"/>
            <a:ext cx="1024128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42581786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7"/>
            <a:ext cx="10241280" cy="474345"/>
          </a:xfrm>
        </p:spPr>
        <p:txBody>
          <a:bodyPr/>
          <a:lstStyle>
            <a:lvl1pPr>
              <a:defRPr baseline="0">
                <a:solidFill>
                  <a:schemeClr val="tx1"/>
                </a:solidFill>
              </a:defRPr>
            </a:lvl1pPr>
          </a:lstStyle>
          <a:p>
            <a:r>
              <a:rPr lang="en-US"/>
              <a:t>Click to edit Master title style</a:t>
            </a:r>
            <a:endParaRPr lang="en-US" dirty="0"/>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24309440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8051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p>
        </p:txBody>
      </p:sp>
      <p:sp>
        <p:nvSpPr>
          <p:cNvPr id="3" name="Content Placeholder 2"/>
          <p:cNvSpPr>
            <a:spLocks noGrp="1"/>
          </p:cNvSpPr>
          <p:nvPr>
            <p:ph idx="1"/>
          </p:nvPr>
        </p:nvSpPr>
        <p:spPr>
          <a:xfrm>
            <a:off x="365851" y="1381123"/>
            <a:ext cx="54864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6308780" y="1381123"/>
            <a:ext cx="5486400" cy="50292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332425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365851" y="1777919"/>
            <a:ext cx="5486400" cy="45720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Content Placeholder 5"/>
          <p:cNvSpPr>
            <a:spLocks noGrp="1"/>
          </p:cNvSpPr>
          <p:nvPr>
            <p:ph sz="quarter" idx="11"/>
          </p:nvPr>
        </p:nvSpPr>
        <p:spPr>
          <a:xfrm>
            <a:off x="6308780" y="1777919"/>
            <a:ext cx="5486400" cy="4572000"/>
          </a:xfrm>
        </p:spPr>
        <p:txBody>
          <a:bodyPr/>
          <a:lstStyle/>
          <a:p>
            <a:pPr lvl="0"/>
            <a:r>
              <a:rPr lang="en-US"/>
              <a:t>Click to edit Master text styles</a:t>
            </a:r>
          </a:p>
          <a:p>
            <a:pPr lvl="1"/>
            <a:r>
              <a:rPr lang="en-US"/>
              <a:t>Second level</a:t>
            </a:r>
          </a:p>
          <a:p>
            <a:pPr lvl="2"/>
            <a:r>
              <a:rPr lang="en-US"/>
              <a:t>Third level</a:t>
            </a:r>
          </a:p>
        </p:txBody>
      </p:sp>
      <p:sp>
        <p:nvSpPr>
          <p:cNvPr id="6" name="Text Placeholder 2"/>
          <p:cNvSpPr>
            <a:spLocks noGrp="1"/>
          </p:cNvSpPr>
          <p:nvPr>
            <p:ph type="body" idx="12"/>
          </p:nvPr>
        </p:nvSpPr>
        <p:spPr>
          <a:xfrm>
            <a:off x="365851" y="1287463"/>
            <a:ext cx="54864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6308780" y="1287463"/>
            <a:ext cx="5486400" cy="479092"/>
          </a:xfrm>
        </p:spPr>
        <p:txBody>
          <a:bodyPr anchor="b">
            <a:no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2038228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5691" y="306388"/>
            <a:ext cx="10241280" cy="474662"/>
          </a:xfrm>
        </p:spPr>
        <p:txBody>
          <a:bodyPr/>
          <a:lstStyle/>
          <a:p>
            <a:r>
              <a:rPr lang="en-US"/>
              <a:t>Click to edit Master title style</a:t>
            </a:r>
            <a:endParaRPr lang="en-US" dirty="0"/>
          </a:p>
        </p:txBody>
      </p:sp>
      <p:sp>
        <p:nvSpPr>
          <p:cNvPr id="3" name="Content Placeholder 2"/>
          <p:cNvSpPr>
            <a:spLocks noGrp="1"/>
          </p:cNvSpPr>
          <p:nvPr>
            <p:ph idx="1"/>
          </p:nvPr>
        </p:nvSpPr>
        <p:spPr>
          <a:xfrm>
            <a:off x="4494343" y="1381123"/>
            <a:ext cx="7315200" cy="50292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rgbClr val="000000"/>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1024128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
        <p:nvSpPr>
          <p:cNvPr id="5" name="Text Placeholder 3"/>
          <p:cNvSpPr>
            <a:spLocks noGrp="1"/>
          </p:cNvSpPr>
          <p:nvPr>
            <p:ph type="body" sz="half" idx="2"/>
          </p:nvPr>
        </p:nvSpPr>
        <p:spPr>
          <a:xfrm>
            <a:off x="365851" y="1381123"/>
            <a:ext cx="4011084" cy="50292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38720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91" y="306388"/>
            <a:ext cx="10241280" cy="474662"/>
          </a:xfrm>
          <a:prstGeom prst="rect">
            <a:avLst/>
          </a:prstGeom>
        </p:spPr>
        <p:txBody>
          <a:bodyPr vert="horz" lIns="0" tIns="45720" rIns="0" bIns="0" rtlCol="0" anchor="b" anchorCtr="0">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365851" y="1381124"/>
            <a:ext cx="1146048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443028" y="6561034"/>
            <a:ext cx="2093522" cy="236748"/>
          </a:xfrm>
          <a:prstGeom prst="rect">
            <a:avLst/>
          </a:prstGeom>
          <a:noFill/>
        </p:spPr>
        <p:txBody>
          <a:bodyPr wrap="none" lIns="0" tIns="41029" rIns="0" bIns="41029" anchor="ctr">
            <a:spAutoFit/>
          </a:bodyPr>
          <a:lstStyle/>
          <a:p>
            <a:pPr fontAlgn="auto">
              <a:spcBef>
                <a:spcPts val="0"/>
              </a:spcBef>
              <a:spcAft>
                <a:spcPts val="0"/>
              </a:spcAft>
              <a:defRPr/>
            </a:pPr>
            <a:r>
              <a:rPr lang="en-US" sz="1000" cap="all" dirty="0">
                <a:cs typeface="Arial" pitchFamily="34" charset="0"/>
              </a:rPr>
              <a:t>|   AATC1</a:t>
            </a:r>
            <a:r>
              <a:rPr lang="en-US" altLang="zh-CN" sz="1000" cap="all" dirty="0">
                <a:cs typeface="Arial" pitchFamily="34" charset="0"/>
              </a:rPr>
              <a:t>9</a:t>
            </a:r>
            <a:r>
              <a:rPr lang="en-US" sz="1000" cap="all" dirty="0">
                <a:cs typeface="Arial" pitchFamily="34" charset="0"/>
              </a:rPr>
              <a:t> Proposal |   Confidential</a:t>
            </a:r>
          </a:p>
        </p:txBody>
      </p:sp>
      <p:sp>
        <p:nvSpPr>
          <p:cNvPr id="12" name="TextBox 11"/>
          <p:cNvSpPr txBox="1"/>
          <p:nvPr/>
        </p:nvSpPr>
        <p:spPr>
          <a:xfrm>
            <a:off x="205010" y="6561034"/>
            <a:ext cx="150682" cy="236748"/>
          </a:xfrm>
          <a:prstGeom prst="rect">
            <a:avLst/>
          </a:prstGeom>
          <a:noFill/>
        </p:spPr>
        <p:txBody>
          <a:bodyPr wrap="none" lIns="0" tIns="41029" rIns="0" bIns="41029" anchor="ctr">
            <a:spAutoFit/>
          </a:bodyPr>
          <a:lstStyle/>
          <a:p>
            <a:pPr algn="r" fontAlgn="auto">
              <a:spcBef>
                <a:spcPts val="0"/>
              </a:spcBef>
              <a:spcAft>
                <a:spcPts val="0"/>
              </a:spcAft>
              <a:defRPr/>
            </a:pPr>
            <a:fld id="{F3616FDC-18D0-40FB-88F2-6EE7CA6E4DB4}" type="slidenum">
              <a:rPr lang="en-US" sz="1000" cap="all">
                <a:cs typeface="Arial" pitchFamily="34" charset="0"/>
              </a:rPr>
              <a:pPr algn="r" fontAlgn="auto">
                <a:spcBef>
                  <a:spcPts val="0"/>
                </a:spcBef>
                <a:spcAft>
                  <a:spcPts val="0"/>
                </a:spcAft>
                <a:defRPr/>
              </a:pPr>
              <a:t>‹#›</a:t>
            </a:fld>
            <a:endParaRPr lang="en-US" sz="1000" cap="all" dirty="0">
              <a:cs typeface="Arial" pitchFamily="34" charset="0"/>
            </a:endParaRPr>
          </a:p>
        </p:txBody>
      </p:sp>
      <p:pic>
        <p:nvPicPr>
          <p:cNvPr id="7" name="Picture 9"/>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0399135" y="344925"/>
            <a:ext cx="1602316"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4" r:id="rId1"/>
    <p:sldLayoutId id="2147483839" r:id="rId2"/>
    <p:sldLayoutId id="2147483840" r:id="rId3"/>
    <p:sldLayoutId id="2147483824" r:id="rId4"/>
    <p:sldLayoutId id="2147483825" r:id="rId5"/>
    <p:sldLayoutId id="2147483826" r:id="rId6"/>
    <p:sldLayoutId id="2147483841" r:id="rId7"/>
    <p:sldLayoutId id="2147483842" r:id="rId8"/>
    <p:sldLayoutId id="2147483843" r:id="rId9"/>
    <p:sldLayoutId id="2147483845" r:id="rId10"/>
  </p:sldLayoutIdLst>
  <p:transition/>
  <p:txStyles>
    <p:titleStyle>
      <a:lvl1pPr algn="l" rtl="0" eaLnBrk="1" fontAlgn="base" hangingPunct="1">
        <a:spcBef>
          <a:spcPct val="0"/>
        </a:spcBef>
        <a:spcAft>
          <a:spcPct val="0"/>
        </a:spcAft>
        <a:defRPr sz="2600" kern="1200" cap="all">
          <a:solidFill>
            <a:schemeClr val="tx1"/>
          </a:solidFill>
          <a:latin typeface="Calibri" pitchFamily="34" charset="0"/>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l" rtl="0" eaLnBrk="1" fontAlgn="base" hangingPunct="1">
        <a:spcBef>
          <a:spcPct val="0"/>
        </a:spcBef>
        <a:spcAft>
          <a:spcPct val="0"/>
        </a:spcAft>
        <a:defRPr sz="2800">
          <a:solidFill>
            <a:schemeClr val="tx1"/>
          </a:solidFill>
          <a:latin typeface="Calibri" pitchFamily="34" charset="0"/>
        </a:defRPr>
      </a:lvl6pPr>
      <a:lvl7pPr marL="914400" algn="l" rtl="0" eaLnBrk="1" fontAlgn="base" hangingPunct="1">
        <a:spcBef>
          <a:spcPct val="0"/>
        </a:spcBef>
        <a:spcAft>
          <a:spcPct val="0"/>
        </a:spcAft>
        <a:defRPr sz="2800">
          <a:solidFill>
            <a:schemeClr val="tx1"/>
          </a:solidFill>
          <a:latin typeface="Calibri" pitchFamily="34" charset="0"/>
        </a:defRPr>
      </a:lvl7pPr>
      <a:lvl8pPr marL="1371600" algn="l" rtl="0" eaLnBrk="1" fontAlgn="base" hangingPunct="1">
        <a:spcBef>
          <a:spcPct val="0"/>
        </a:spcBef>
        <a:spcAft>
          <a:spcPct val="0"/>
        </a:spcAft>
        <a:defRPr sz="2800">
          <a:solidFill>
            <a:schemeClr val="tx1"/>
          </a:solidFill>
          <a:latin typeface="Calibri" pitchFamily="34" charset="0"/>
        </a:defRPr>
      </a:lvl8pPr>
      <a:lvl9pPr marL="1828800" algn="l" rtl="0" eaLnBrk="1" fontAlgn="base" hangingPunct="1">
        <a:spcBef>
          <a:spcPct val="0"/>
        </a:spcBef>
        <a:spcAft>
          <a:spcPct val="0"/>
        </a:spcAft>
        <a:defRPr sz="2800">
          <a:solidFill>
            <a:schemeClr val="tx1"/>
          </a:solidFill>
          <a:latin typeface="Calibri" pitchFamily="34" charset="0"/>
        </a:defRPr>
      </a:lvl9pPr>
    </p:titleStyle>
    <p:bodyStyle>
      <a:lvl1pPr marL="342900" indent="-342900" algn="l" rtl="0" eaLnBrk="1" fontAlgn="base" hangingPunct="1">
        <a:spcBef>
          <a:spcPts val="800"/>
        </a:spcBef>
        <a:spcAft>
          <a:spcPct val="0"/>
        </a:spcAft>
        <a:buClr>
          <a:schemeClr val="tx1"/>
        </a:buClr>
        <a:buFont typeface="Wingdings 3" pitchFamily="18" charset="2"/>
        <a:buChar char=""/>
        <a:defRPr sz="2000" kern="1200">
          <a:solidFill>
            <a:schemeClr val="tx1"/>
          </a:solidFill>
          <a:latin typeface="Calibri" pitchFamily="34" charset="0"/>
          <a:ea typeface="+mn-ea"/>
          <a:cs typeface="+mn-cs"/>
        </a:defRPr>
      </a:lvl1pPr>
      <a:lvl2pPr marL="547688" indent="-180975" algn="l" rtl="0" eaLnBrk="1" fontAlgn="base" hangingPunct="1">
        <a:spcBef>
          <a:spcPts val="300"/>
        </a:spcBef>
        <a:spcAft>
          <a:spcPct val="0"/>
        </a:spcAft>
        <a:buClr>
          <a:schemeClr val="tx1"/>
        </a:buClr>
        <a:buFont typeface="Calibri" pitchFamily="34" charset="0"/>
        <a:buChar char="‒"/>
        <a:defRPr kern="1200">
          <a:solidFill>
            <a:schemeClr val="tx1"/>
          </a:solidFill>
          <a:latin typeface="Calibri" pitchFamily="34" charset="0"/>
          <a:ea typeface="+mn-ea"/>
          <a:cs typeface="+mn-cs"/>
        </a:defRPr>
      </a:lvl2pPr>
      <a:lvl3pPr marL="914400" indent="-168275" algn="l" rtl="0" eaLnBrk="1" fontAlgn="base" hangingPunct="1">
        <a:spcBef>
          <a:spcPts val="300"/>
        </a:spcBef>
        <a:spcAft>
          <a:spcPct val="0"/>
        </a:spcAft>
        <a:buClr>
          <a:schemeClr val="tx1"/>
        </a:buClr>
        <a:buFont typeface="Calibri" pitchFamily="34" charset="0"/>
        <a:buChar char="‒"/>
        <a:defRPr sz="1600" kern="1200">
          <a:solidFill>
            <a:schemeClr val="tx1"/>
          </a:solidFill>
          <a:latin typeface="Calibri" pitchFamily="34" charset="0"/>
          <a:ea typeface="+mn-ea"/>
          <a:cs typeface="+mn-cs"/>
        </a:defRPr>
      </a:lvl3pPr>
      <a:lvl4pPr marL="1371600" indent="-18256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4pPr>
      <a:lvl5pPr marL="1644650" indent="-163513" algn="l" rtl="0" eaLnBrk="1" fontAlgn="base" hangingPunct="1">
        <a:spcBef>
          <a:spcPts val="300"/>
        </a:spcBef>
        <a:spcAft>
          <a:spcPct val="0"/>
        </a:spcAft>
        <a:buClr>
          <a:schemeClr val="tx1"/>
        </a:buClr>
        <a:buFont typeface="Calibri" pitchFamily="34" charset="0"/>
        <a:buChar char="‒"/>
        <a:defRPr sz="12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a:effectLst>
                  <a:outerShdw blurRad="38100" dist="38100" dir="2700000" algn="tl">
                    <a:srgbClr val="000000">
                      <a:alpha val="43137"/>
                    </a:srgbClr>
                  </a:outerShdw>
                </a:effectLst>
              </a:rPr>
              <a:t>TensileConv</a:t>
            </a:r>
            <a:r>
              <a:rPr lang="en-US" altLang="zh-CN" dirty="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altLang="zh-CN" dirty="0" err="1"/>
              <a:t>Wang,Fei</a:t>
            </a:r>
            <a:endParaRPr lang="en-US" dirty="0"/>
          </a:p>
        </p:txBody>
      </p:sp>
      <p:sp>
        <p:nvSpPr>
          <p:cNvPr id="4" name="Text Placeholder 3"/>
          <p:cNvSpPr>
            <a:spLocks noGrp="1"/>
          </p:cNvSpPr>
          <p:nvPr>
            <p:ph type="body" sz="quarter" idx="10"/>
          </p:nvPr>
        </p:nvSpPr>
        <p:spPr/>
        <p:txBody>
          <a:bodyPr/>
          <a:lstStyle/>
          <a:p>
            <a:r>
              <a:rPr lang="en-US" dirty="0">
                <a:effectLst>
                  <a:outerShdw blurRad="38100" dist="38100" dir="2700000" algn="tl">
                    <a:srgbClr val="000000">
                      <a:alpha val="43137"/>
                    </a:srgbClr>
                  </a:outerShdw>
                </a:effectLst>
              </a:rPr>
              <a:t>AATC 201</a:t>
            </a:r>
            <a:r>
              <a:rPr lang="en-US" altLang="zh-CN" dirty="0">
                <a:effectLst>
                  <a:outerShdw blurRad="38100" dist="38100" dir="2700000" algn="tl">
                    <a:srgbClr val="000000">
                      <a:alpha val="43137"/>
                    </a:srgbClr>
                  </a:outerShdw>
                </a:effectLst>
              </a:rPr>
              <a:t>9</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Confidential – Internal Only</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Domain: RTG CE.</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496876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Optional PATENT SECTION - IDF</a:t>
            </a:r>
          </a:p>
        </p:txBody>
      </p:sp>
      <p:sp>
        <p:nvSpPr>
          <p:cNvPr id="3" name="Content Placeholder 2"/>
          <p:cNvSpPr>
            <a:spLocks noGrp="1"/>
          </p:cNvSpPr>
          <p:nvPr>
            <p:ph idx="1"/>
          </p:nvPr>
        </p:nvSpPr>
        <p:spPr/>
        <p:txBody>
          <a:bodyPr/>
          <a:lstStyle/>
          <a:p>
            <a:pPr>
              <a:buNone/>
            </a:pPr>
            <a:r>
              <a:rPr lang="en-US" dirty="0"/>
              <a:t>2. State the problem solved by the invention.</a:t>
            </a:r>
          </a:p>
          <a:p>
            <a:pPr>
              <a:buNone/>
            </a:pPr>
            <a:endParaRPr lang="en-US" dirty="0"/>
          </a:p>
          <a:p>
            <a:pPr>
              <a:buNone/>
            </a:pPr>
            <a:endParaRPr lang="en-US" dirty="0"/>
          </a:p>
        </p:txBody>
      </p:sp>
    </p:spTree>
    <p:extLst>
      <p:ext uri="{BB962C8B-B14F-4D97-AF65-F5344CB8AC3E}">
        <p14:creationId xmlns:p14="http://schemas.microsoft.com/office/powerpoint/2010/main" val="5580655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Optional PATENT SECTION - IDF</a:t>
            </a:r>
          </a:p>
        </p:txBody>
      </p:sp>
      <p:sp>
        <p:nvSpPr>
          <p:cNvPr id="3" name="Content Placeholder 2"/>
          <p:cNvSpPr>
            <a:spLocks noGrp="1"/>
          </p:cNvSpPr>
          <p:nvPr>
            <p:ph idx="1"/>
          </p:nvPr>
        </p:nvSpPr>
        <p:spPr/>
        <p:txBody>
          <a:bodyPr/>
          <a:lstStyle/>
          <a:p>
            <a:pPr>
              <a:buNone/>
            </a:pPr>
            <a:r>
              <a:rPr lang="en-US" dirty="0"/>
              <a:t>3. What are the known relevant existing solution(s) to the problem (e.g. current solutions known to exist in literature or products)? Please explain why you believe they are insufficient or inferior to your invention. </a:t>
            </a:r>
            <a:r>
              <a:rPr lang="en-US" sz="1600" b="1" dirty="0"/>
              <a:t>IMPORTANT: Failure to disclose material prior art that you are aware of (or that you become aware of in the future) to the patent office may invalidate the patent)</a:t>
            </a:r>
          </a:p>
          <a:p>
            <a:pPr>
              <a:buNone/>
            </a:pPr>
            <a:endParaRPr lang="en-US" dirty="0"/>
          </a:p>
        </p:txBody>
      </p:sp>
    </p:spTree>
    <p:extLst>
      <p:ext uri="{BB962C8B-B14F-4D97-AF65-F5344CB8AC3E}">
        <p14:creationId xmlns:p14="http://schemas.microsoft.com/office/powerpoint/2010/main" val="5580655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PATENT SECTION - IDF</a:t>
            </a:r>
          </a:p>
        </p:txBody>
      </p:sp>
      <p:sp>
        <p:nvSpPr>
          <p:cNvPr id="3" name="Content Placeholder 2"/>
          <p:cNvSpPr>
            <a:spLocks noGrp="1"/>
          </p:cNvSpPr>
          <p:nvPr>
            <p:ph idx="1"/>
          </p:nvPr>
        </p:nvSpPr>
        <p:spPr/>
        <p:txBody>
          <a:bodyPr/>
          <a:lstStyle/>
          <a:p>
            <a:pPr>
              <a:buNone/>
            </a:pPr>
            <a:r>
              <a:rPr lang="en-US" dirty="0"/>
              <a:t>4. Describe your invention in a manner that is sufficient to enable someone with basic skill in this field to fully understand the invention and its operation. Do not limit your description to your preferred implementation; instead, include as many possible alternatives or modifications that you can imagine a competitor might use.</a:t>
            </a:r>
          </a:p>
          <a:p>
            <a:pPr>
              <a:buNone/>
            </a:pPr>
            <a:r>
              <a:rPr lang="en-US" sz="1600" b="1" dirty="0"/>
              <a:t>NOTE: Please use appropriate drawings (e.g., system, circuit, timing, or flow diagrams). Hand-drawn sketches are acceptable. You may also attach additional documents so long as they are referenced below.</a:t>
            </a:r>
          </a:p>
          <a:p>
            <a:r>
              <a:rPr lang="en-US" dirty="0"/>
              <a:t>1. Ideas</a:t>
            </a:r>
          </a:p>
          <a:p>
            <a:r>
              <a:rPr lang="en-US" dirty="0"/>
              <a:t>2. Method Implementation</a:t>
            </a:r>
          </a:p>
          <a:p>
            <a:r>
              <a:rPr lang="en-US" dirty="0"/>
              <a:t>3. Experiment and Results</a:t>
            </a:r>
          </a:p>
          <a:p>
            <a:pPr>
              <a:buNone/>
            </a:pPr>
            <a:endParaRPr lang="en-US" dirty="0"/>
          </a:p>
        </p:txBody>
      </p:sp>
    </p:spTree>
    <p:extLst>
      <p:ext uri="{BB962C8B-B14F-4D97-AF65-F5344CB8AC3E}">
        <p14:creationId xmlns:p14="http://schemas.microsoft.com/office/powerpoint/2010/main" val="5580655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Optional PATENT SECTION - IDF</a:t>
            </a:r>
          </a:p>
        </p:txBody>
      </p:sp>
      <p:sp>
        <p:nvSpPr>
          <p:cNvPr id="3" name="Content Placeholder 2"/>
          <p:cNvSpPr>
            <a:spLocks noGrp="1"/>
          </p:cNvSpPr>
          <p:nvPr>
            <p:ph idx="1"/>
          </p:nvPr>
        </p:nvSpPr>
        <p:spPr/>
        <p:txBody>
          <a:bodyPr/>
          <a:lstStyle/>
          <a:p>
            <a:pPr>
              <a:buNone/>
            </a:pPr>
            <a:r>
              <a:rPr lang="en-US" dirty="0"/>
              <a:t>5. Describe the potential advantages of the invention (compared to known art).</a:t>
            </a:r>
          </a:p>
        </p:txBody>
      </p:sp>
    </p:spTree>
    <p:extLst>
      <p:ext uri="{BB962C8B-B14F-4D97-AF65-F5344CB8AC3E}">
        <p14:creationId xmlns:p14="http://schemas.microsoft.com/office/powerpoint/2010/main" val="5580655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&amp; Attribution</a:t>
            </a:r>
          </a:p>
        </p:txBody>
      </p:sp>
      <p:sp>
        <p:nvSpPr>
          <p:cNvPr id="3" name="Content Placeholder 2"/>
          <p:cNvSpPr>
            <a:spLocks noGrp="1"/>
          </p:cNvSpPr>
          <p:nvPr>
            <p:ph idx="1"/>
          </p:nvPr>
        </p:nvSpPr>
        <p:spPr/>
        <p:txBody>
          <a:bodyPr anchor="b"/>
          <a:lstStyle/>
          <a:p>
            <a:pPr marL="0" indent="0" defTabSz="652463">
              <a:buNone/>
              <a:defRPr/>
            </a:pPr>
            <a:r>
              <a:rPr lang="en-US" sz="1200" dirty="0"/>
              <a:t>The information presented in this document is for informational purposes only and may contain technical inaccuracies, omissions and typographical errors.</a:t>
            </a:r>
            <a:br>
              <a:rPr lang="en-US" sz="1200" dirty="0"/>
            </a:br>
            <a:endParaRPr lang="en-US" sz="1200" dirty="0"/>
          </a:p>
          <a:p>
            <a:pPr marL="0" indent="0" defTabSz="652463">
              <a:buNone/>
              <a:defRPr/>
            </a:pPr>
            <a:r>
              <a:rPr lang="en-US" sz="12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200" dirty="0"/>
            </a:br>
            <a:endParaRPr lang="en-US" sz="1200" dirty="0"/>
          </a:p>
          <a:p>
            <a:pPr marL="0" indent="0" defTabSz="652463">
              <a:buNone/>
              <a:defRPr/>
            </a:pPr>
            <a:r>
              <a:rPr lang="en-US" sz="1200" dirty="0"/>
              <a:t>AMD MAKES NO REPRESENTATIONS OR WARRANTIES WITH RESPECT TO THE CONTENTS HEREOF AND ASSUMES NO RESPONSIBILITY FOR ANY INACCURACIES, ERRORS OR OMISSIONS THAT MAY APPEAR IN THIS INFORMATION.</a:t>
            </a:r>
            <a:br>
              <a:rPr lang="en-US" sz="1200" dirty="0"/>
            </a:br>
            <a:endParaRPr lang="en-US" sz="1200" dirty="0"/>
          </a:p>
          <a:p>
            <a:pPr marL="0" indent="0" defTabSz="652463">
              <a:buNone/>
              <a:defRPr/>
            </a:pPr>
            <a:r>
              <a:rPr lang="en-US" sz="12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1200" b="1" u="sng" dirty="0"/>
          </a:p>
          <a:p>
            <a:pPr marL="0" indent="0" algn="just" defTabSz="652463">
              <a:buNone/>
              <a:defRPr/>
            </a:pPr>
            <a:r>
              <a:rPr lang="en-US" sz="1200" b="1" u="sng" dirty="0"/>
              <a:t>ATTRIBUTION</a:t>
            </a:r>
          </a:p>
          <a:p>
            <a:pPr marL="0" indent="0">
              <a:buNone/>
            </a:pPr>
            <a:r>
              <a:rPr lang="en-US" sz="1200" dirty="0"/>
              <a:t>© 2018 Advanced Micro Devices, Inc. All rights reserved. AMD, the AMD Arrow logo</a:t>
            </a:r>
            <a:r>
              <a:rPr lang="en-CA" sz="1200" dirty="0"/>
              <a:t> </a:t>
            </a:r>
            <a:r>
              <a:rPr lang="en-US" sz="1200" dirty="0"/>
              <a:t>and combinations thereof are trademarks of Advanced Micro Devices, Inc. in the United States and/or other jurisdictions. Other names are for informational purposes only and may be trademarks of their respective owners.</a:t>
            </a:r>
          </a:p>
        </p:txBody>
      </p:sp>
    </p:spTree>
    <p:extLst>
      <p:ext uri="{BB962C8B-B14F-4D97-AF65-F5344CB8AC3E}">
        <p14:creationId xmlns:p14="http://schemas.microsoft.com/office/powerpoint/2010/main" val="138427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altLang="zh-CN" dirty="0"/>
              <a:t>For convolution kernels used in machine learning field , TensileConv’s main idea is to realize a method to auto generate a large number of different assembly kernels, and then use auto tune method to peak out the best kernels. </a:t>
            </a:r>
          </a:p>
          <a:p>
            <a:r>
              <a:rPr lang="en-US" altLang="zh-CN" dirty="0"/>
              <a:t>This will save a lot of time from manual tuning and achieve almost the same performance or even better performance as manual tuned kernel.</a:t>
            </a:r>
            <a:endParaRPr lang="en-US" dirty="0"/>
          </a:p>
        </p:txBody>
      </p:sp>
    </p:spTree>
    <p:extLst>
      <p:ext uri="{BB962C8B-B14F-4D97-AF65-F5344CB8AC3E}">
        <p14:creationId xmlns:p14="http://schemas.microsoft.com/office/powerpoint/2010/main" val="15912241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Problem Statement</a:t>
            </a:r>
          </a:p>
        </p:txBody>
      </p:sp>
      <p:sp>
        <p:nvSpPr>
          <p:cNvPr id="6" name="Content Placeholder 5"/>
          <p:cNvSpPr>
            <a:spLocks noGrp="1"/>
          </p:cNvSpPr>
          <p:nvPr>
            <p:ph idx="1"/>
          </p:nvPr>
        </p:nvSpPr>
        <p:spPr/>
        <p:txBody>
          <a:bodyPr/>
          <a:lstStyle/>
          <a:p>
            <a:r>
              <a:rPr lang="en-US" altLang="zh-CN" dirty="0"/>
              <a:t>Convolution is like 2 4-dimension(WHCN) matrix multiplication.</a:t>
            </a:r>
          </a:p>
          <a:p>
            <a:r>
              <a:rPr lang="en-US" altLang="zh-CN" dirty="0"/>
              <a:t>The size of each dimension will range from 1 to 2048 in different machine learning framework. so there will a large number of combination of dimension size .</a:t>
            </a:r>
          </a:p>
          <a:p>
            <a:r>
              <a:rPr lang="en-US" altLang="zh-CN" dirty="0"/>
              <a:t>The best kernel for different convolution size may have different parameter (workgroup-size, tile-size etc.)</a:t>
            </a:r>
          </a:p>
          <a:p>
            <a:r>
              <a:rPr lang="en-US" altLang="zh-CN" dirty="0"/>
              <a:t>Manual tune the best kernel for each size convolution is a mission impossible </a:t>
            </a:r>
          </a:p>
          <a:p>
            <a:r>
              <a:rPr lang="en-US" altLang="zh-CN" dirty="0"/>
              <a:t>Need to rewrite all kernels if new hardware come out </a:t>
            </a:r>
            <a:endParaRPr lang="en-US" dirty="0"/>
          </a:p>
        </p:txBody>
      </p:sp>
    </p:spTree>
    <p:extLst>
      <p:ext uri="{BB962C8B-B14F-4D97-AF65-F5344CB8AC3E}">
        <p14:creationId xmlns:p14="http://schemas.microsoft.com/office/powerpoint/2010/main" val="239305671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Prior work</a:t>
            </a:r>
          </a:p>
        </p:txBody>
      </p:sp>
      <p:sp>
        <p:nvSpPr>
          <p:cNvPr id="6" name="Content Placeholder 5"/>
          <p:cNvSpPr>
            <a:spLocks noGrp="1"/>
          </p:cNvSpPr>
          <p:nvPr>
            <p:ph idx="1"/>
          </p:nvPr>
        </p:nvSpPr>
        <p:spPr/>
        <p:txBody>
          <a:bodyPr/>
          <a:lstStyle/>
          <a:p>
            <a:r>
              <a:rPr lang="en-US" dirty="0"/>
              <a:t>AMD </a:t>
            </a:r>
            <a:r>
              <a:rPr lang="en-US" altLang="zh-CN" dirty="0"/>
              <a:t>Tensile project is a similar project to auto tun the best kernel for </a:t>
            </a:r>
            <a:r>
              <a:rPr lang="en-US" altLang="zh-CN" dirty="0" err="1"/>
              <a:t>gemm</a:t>
            </a:r>
            <a:r>
              <a:rPr lang="en-US" altLang="zh-CN" dirty="0"/>
              <a:t> problem .</a:t>
            </a:r>
          </a:p>
          <a:p>
            <a:r>
              <a:rPr lang="en-US" dirty="0"/>
              <a:t>MIO</a:t>
            </a:r>
            <a:r>
              <a:rPr lang="en-US" altLang="zh-CN" dirty="0"/>
              <a:t>pen library use macro define in assembly kernel to realize auto tuning </a:t>
            </a:r>
            <a:endParaRPr lang="en-US" dirty="0"/>
          </a:p>
        </p:txBody>
      </p:sp>
    </p:spTree>
    <p:extLst>
      <p:ext uri="{BB962C8B-B14F-4D97-AF65-F5344CB8AC3E}">
        <p14:creationId xmlns:p14="http://schemas.microsoft.com/office/powerpoint/2010/main" val="23928947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PROPOSED approach / solution - 1</a:t>
            </a:r>
          </a:p>
        </p:txBody>
      </p:sp>
      <p:sp>
        <p:nvSpPr>
          <p:cNvPr id="6" name="Content Placeholder 5"/>
          <p:cNvSpPr>
            <a:spLocks noGrp="1"/>
          </p:cNvSpPr>
          <p:nvPr>
            <p:ph idx="1"/>
          </p:nvPr>
        </p:nvSpPr>
        <p:spPr/>
        <p:txBody>
          <a:bodyPr/>
          <a:lstStyle/>
          <a:p>
            <a:r>
              <a:rPr lang="en-US" altLang="zh-CN" dirty="0"/>
              <a:t>Code generator will auto generate a large number of different assembly kernels using different parameters.</a:t>
            </a:r>
          </a:p>
          <a:p>
            <a:pPr lvl="1"/>
            <a:r>
              <a:rPr lang="en-US" altLang="zh-CN" dirty="0"/>
              <a:t>Auto fit different hardware </a:t>
            </a:r>
          </a:p>
          <a:p>
            <a:pPr lvl="1"/>
            <a:r>
              <a:rPr lang="en-US" altLang="zh-CN" dirty="0"/>
              <a:t>Auto fit different convolution size </a:t>
            </a:r>
          </a:p>
          <a:p>
            <a:pPr lvl="1"/>
            <a:r>
              <a:rPr lang="en-US" altLang="zh-CN" dirty="0"/>
              <a:t>Auto filter illegal parameter </a:t>
            </a:r>
          </a:p>
          <a:p>
            <a:r>
              <a:rPr lang="en-US" altLang="zh-CN" dirty="0"/>
              <a:t>auto tuning model will run each kernel for several times and evaluate performance , and find out the best kernel </a:t>
            </a:r>
          </a:p>
          <a:p>
            <a:pPr lvl="1"/>
            <a:r>
              <a:rPr lang="en-US" altLang="zh-CN" dirty="0"/>
              <a:t>Different searching method in different situation </a:t>
            </a:r>
          </a:p>
          <a:p>
            <a:pPr lvl="2"/>
            <a:r>
              <a:rPr lang="en-US" altLang="zh-CN" dirty="0"/>
              <a:t>Brute force searching </a:t>
            </a:r>
          </a:p>
          <a:p>
            <a:pPr lvl="2"/>
            <a:r>
              <a:rPr lang="en-US" altLang="zh-CN" dirty="0"/>
              <a:t>Genetic algorithm searching </a:t>
            </a:r>
          </a:p>
          <a:p>
            <a:pPr lvl="2"/>
            <a:r>
              <a:rPr lang="en-US" altLang="zh-CN" dirty="0"/>
              <a:t>Auto searching </a:t>
            </a:r>
          </a:p>
          <a:p>
            <a:pPr lvl="1"/>
            <a:r>
              <a:rPr lang="en-US" altLang="zh-CN" dirty="0"/>
              <a:t>Result verification</a:t>
            </a:r>
          </a:p>
          <a:p>
            <a:r>
              <a:rPr lang="en-US" altLang="zh-CN" dirty="0"/>
              <a:t>Database will record the best solution for each problem </a:t>
            </a:r>
            <a:endParaRPr lang="en-US" dirty="0"/>
          </a:p>
        </p:txBody>
      </p:sp>
    </p:spTree>
    <p:extLst>
      <p:ext uri="{BB962C8B-B14F-4D97-AF65-F5344CB8AC3E}">
        <p14:creationId xmlns:p14="http://schemas.microsoft.com/office/powerpoint/2010/main" val="5096418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AND BENEFIT to </a:t>
            </a:r>
            <a:r>
              <a:rPr lang="en-US" dirty="0" err="1"/>
              <a:t>amd</a:t>
            </a:r>
            <a:endParaRPr lang="en-US" dirty="0"/>
          </a:p>
        </p:txBody>
      </p:sp>
      <p:sp>
        <p:nvSpPr>
          <p:cNvPr id="3" name="Content Placeholder 2"/>
          <p:cNvSpPr>
            <a:spLocks noGrp="1"/>
          </p:cNvSpPr>
          <p:nvPr>
            <p:ph idx="1"/>
          </p:nvPr>
        </p:nvSpPr>
        <p:spPr/>
        <p:txBody>
          <a:bodyPr/>
          <a:lstStyle/>
          <a:p>
            <a:r>
              <a:rPr lang="en-US" altLang="zh-CN" dirty="0" err="1"/>
              <a:t>TensileConv</a:t>
            </a:r>
            <a:r>
              <a:rPr lang="en-US" altLang="zh-CN" dirty="0"/>
              <a:t> will save a lot of time for kernel tuning </a:t>
            </a:r>
          </a:p>
          <a:p>
            <a:pPr lvl="1"/>
            <a:r>
              <a:rPr lang="en-US" altLang="zh-CN" dirty="0"/>
              <a:t>No need manual tuning for new machine learning models </a:t>
            </a:r>
          </a:p>
          <a:p>
            <a:pPr lvl="1"/>
            <a:r>
              <a:rPr lang="en-US" altLang="zh-CN" dirty="0"/>
              <a:t>No need manual tuning for new hardware </a:t>
            </a:r>
          </a:p>
          <a:p>
            <a:r>
              <a:rPr lang="en-US" altLang="zh-CN" dirty="0"/>
              <a:t>Could use as an independent Tool, also offers a static library could easily port to AMD machine learning library </a:t>
            </a:r>
          </a:p>
          <a:p>
            <a:pPr lvl="1"/>
            <a:r>
              <a:rPr lang="en-US" altLang="zh-CN" dirty="0"/>
              <a:t>Already used for AMD-Baidu Anakin project </a:t>
            </a:r>
            <a:endParaRPr lang="en-US" dirty="0"/>
          </a:p>
          <a:p>
            <a:r>
              <a:rPr lang="en-US" altLang="zh-CN" dirty="0"/>
              <a:t>Is i</a:t>
            </a:r>
            <a:r>
              <a:rPr lang="en-US" dirty="0"/>
              <a:t>n the process of </a:t>
            </a:r>
            <a:r>
              <a:rPr lang="en-US" dirty="0" err="1"/>
              <a:t>patentin</a:t>
            </a:r>
            <a:endParaRPr lang="en-US" dirty="0"/>
          </a:p>
        </p:txBody>
      </p:sp>
    </p:spTree>
    <p:extLst>
      <p:ext uri="{BB962C8B-B14F-4D97-AF65-F5344CB8AC3E}">
        <p14:creationId xmlns:p14="http://schemas.microsoft.com/office/powerpoint/2010/main" val="30059916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conclusions</a:t>
            </a:r>
          </a:p>
        </p:txBody>
      </p:sp>
      <p:sp>
        <p:nvSpPr>
          <p:cNvPr id="3" name="Content Placeholder 2"/>
          <p:cNvSpPr>
            <a:spLocks noGrp="1"/>
          </p:cNvSpPr>
          <p:nvPr>
            <p:ph idx="1"/>
          </p:nvPr>
        </p:nvSpPr>
        <p:spPr/>
        <p:txBody>
          <a:bodyPr/>
          <a:lstStyle/>
          <a:p>
            <a:r>
              <a:rPr lang="en-US" altLang="zh-CN" dirty="0"/>
              <a:t>Have got better performance on MI8 than NVIDIA P4</a:t>
            </a:r>
          </a:p>
          <a:p>
            <a:pPr marL="0" indent="0">
              <a:buNone/>
            </a:pPr>
            <a:endParaRPr lang="en-US" dirty="0"/>
          </a:p>
        </p:txBody>
      </p:sp>
      <p:graphicFrame>
        <p:nvGraphicFramePr>
          <p:cNvPr id="4" name="Chart 3">
            <a:extLst>
              <a:ext uri="{FF2B5EF4-FFF2-40B4-BE49-F238E27FC236}">
                <a16:creationId xmlns:a16="http://schemas.microsoft.com/office/drawing/2014/main" id="{B41C6548-D717-4C47-BA69-8458C75AA63F}"/>
              </a:ext>
            </a:extLst>
          </p:cNvPr>
          <p:cNvGraphicFramePr>
            <a:graphicFrameLocks/>
          </p:cNvGraphicFramePr>
          <p:nvPr>
            <p:extLst>
              <p:ext uri="{D42A27DB-BD31-4B8C-83A1-F6EECF244321}">
                <p14:modId xmlns:p14="http://schemas.microsoft.com/office/powerpoint/2010/main" val="2978222952"/>
              </p:ext>
            </p:extLst>
          </p:nvPr>
        </p:nvGraphicFramePr>
        <p:xfrm>
          <a:off x="5880100" y="919890"/>
          <a:ext cx="6184900" cy="52777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214F387-910D-418B-BF4E-BD9F88A25A70}"/>
              </a:ext>
            </a:extLst>
          </p:cNvPr>
          <p:cNvGraphicFramePr>
            <a:graphicFrameLocks/>
          </p:cNvGraphicFramePr>
          <p:nvPr>
            <p:extLst>
              <p:ext uri="{D42A27DB-BD31-4B8C-83A1-F6EECF244321}">
                <p14:modId xmlns:p14="http://schemas.microsoft.com/office/powerpoint/2010/main" val="3536110032"/>
              </p:ext>
            </p:extLst>
          </p:nvPr>
        </p:nvGraphicFramePr>
        <p:xfrm>
          <a:off x="812800" y="247840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80655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86545" y="3671454"/>
            <a:ext cx="5985164" cy="757130"/>
          </a:xfrm>
          <a:prstGeom prst="rect">
            <a:avLst/>
          </a:prstGeom>
        </p:spPr>
        <p:txBody>
          <a:bodyPr wrap="square" rtlCol="0" anchor="ctr" anchorCtr="0">
            <a:spAutoFit/>
          </a:bodyPr>
          <a:lstStyle/>
          <a:p>
            <a:pPr algn="ctr" fontAlgn="auto">
              <a:lnSpc>
                <a:spcPct val="90000"/>
              </a:lnSpc>
              <a:spcBef>
                <a:spcPts val="300"/>
              </a:spcBef>
              <a:spcAft>
                <a:spcPts val="300"/>
              </a:spcAft>
              <a:buClr>
                <a:srgbClr val="FFFFFF"/>
              </a:buClr>
            </a:pPr>
            <a:r>
              <a:rPr lang="en-US" sz="4800" b="1" dirty="0">
                <a:latin typeface="+mj-lt"/>
                <a:ea typeface="MS PGothic" pitchFamily="34" charset="-128"/>
                <a:cs typeface="+mn-cs"/>
              </a:rPr>
              <a:t>Want to file a Patent?</a:t>
            </a:r>
          </a:p>
        </p:txBody>
      </p:sp>
      <p:sp>
        <p:nvSpPr>
          <p:cNvPr id="7" name="TextBox 6"/>
          <p:cNvSpPr txBox="1"/>
          <p:nvPr/>
        </p:nvSpPr>
        <p:spPr>
          <a:xfrm>
            <a:off x="2881745" y="793023"/>
            <a:ext cx="6470073" cy="2163669"/>
          </a:xfrm>
          <a:prstGeom prst="rect">
            <a:avLst/>
          </a:prstGeom>
        </p:spPr>
        <p:txBody>
          <a:bodyPr wrap="square" rtlCol="0" anchor="ctr" anchorCtr="0">
            <a:spAutoFit/>
          </a:bodyPr>
          <a:lstStyle/>
          <a:p>
            <a:pPr algn="ctr" fontAlgn="auto">
              <a:lnSpc>
                <a:spcPct val="90000"/>
              </a:lnSpc>
              <a:spcBef>
                <a:spcPts val="300"/>
              </a:spcBef>
              <a:spcAft>
                <a:spcPts val="300"/>
              </a:spcAft>
              <a:buClr>
                <a:srgbClr val="FFFFFF"/>
              </a:buClr>
            </a:pPr>
            <a:r>
              <a:rPr lang="en-US" sz="4800" dirty="0">
                <a:latin typeface="+mj-lt"/>
                <a:ea typeface="MS PGothic" pitchFamily="34" charset="-128"/>
                <a:cs typeface="+mn-cs"/>
              </a:rPr>
              <a:t>Your AATC1</a:t>
            </a:r>
            <a:r>
              <a:rPr lang="en-US" altLang="zh-CN" sz="4800" dirty="0">
                <a:latin typeface="+mj-lt"/>
                <a:ea typeface="MS PGothic" pitchFamily="34" charset="-128"/>
                <a:cs typeface="+mn-cs"/>
              </a:rPr>
              <a:t>9</a:t>
            </a:r>
            <a:r>
              <a:rPr lang="en-US" sz="4800" dirty="0">
                <a:latin typeface="+mj-lt"/>
                <a:ea typeface="MS PGothic" pitchFamily="34" charset="-128"/>
                <a:cs typeface="+mn-cs"/>
              </a:rPr>
              <a:t> Proposal is now complete!  </a:t>
            </a:r>
          </a:p>
          <a:p>
            <a:pPr algn="ctr" fontAlgn="auto">
              <a:lnSpc>
                <a:spcPct val="90000"/>
              </a:lnSpc>
              <a:spcBef>
                <a:spcPts val="300"/>
              </a:spcBef>
              <a:spcAft>
                <a:spcPts val="300"/>
              </a:spcAft>
              <a:buClr>
                <a:srgbClr val="FFFFFF"/>
              </a:buClr>
            </a:pPr>
            <a:r>
              <a:rPr lang="en-US" sz="4800" b="1" dirty="0">
                <a:latin typeface="+mj-lt"/>
                <a:ea typeface="MS PGothic" pitchFamily="34" charset="-128"/>
                <a:cs typeface="+mn-cs"/>
              </a:rPr>
              <a:t>Great work!</a:t>
            </a:r>
          </a:p>
        </p:txBody>
      </p:sp>
    </p:spTree>
    <p:extLst>
      <p:ext uri="{BB962C8B-B14F-4D97-AF65-F5344CB8AC3E}">
        <p14:creationId xmlns:p14="http://schemas.microsoft.com/office/powerpoint/2010/main" val="5580655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Optional PATENT SECTION - IDF</a:t>
            </a:r>
          </a:p>
        </p:txBody>
      </p:sp>
      <p:sp>
        <p:nvSpPr>
          <p:cNvPr id="3" name="Content Placeholder 2"/>
          <p:cNvSpPr>
            <a:spLocks noGrp="1"/>
          </p:cNvSpPr>
          <p:nvPr>
            <p:ph idx="1"/>
          </p:nvPr>
        </p:nvSpPr>
        <p:spPr/>
        <p:txBody>
          <a:bodyPr/>
          <a:lstStyle/>
          <a:p>
            <a:r>
              <a:rPr lang="en-US" dirty="0"/>
              <a:t>Your Innovative Idea may lead to a patent.  If you want to jumpstart the patent process.  Fill out the following information for an AMD IDF (Invention Disclosure Form).  The AATC1</a:t>
            </a:r>
            <a:r>
              <a:rPr lang="en-US" altLang="zh-CN" dirty="0"/>
              <a:t>9</a:t>
            </a:r>
            <a:r>
              <a:rPr lang="en-US" dirty="0"/>
              <a:t> organizers will help you file an AMD IDF.</a:t>
            </a:r>
          </a:p>
          <a:p>
            <a:endParaRPr lang="en-US" dirty="0"/>
          </a:p>
          <a:p>
            <a:pPr>
              <a:buNone/>
            </a:pPr>
            <a:r>
              <a:rPr lang="en-US" dirty="0"/>
              <a:t>WORKING TITLE: </a:t>
            </a:r>
          </a:p>
          <a:p>
            <a:pPr>
              <a:buNone/>
            </a:pPr>
            <a:r>
              <a:rPr lang="en-US" sz="1600" b="1" dirty="0"/>
              <a:t>(Select a title for the invention that is short, non-limiting and describes the main feature of your idea.)</a:t>
            </a:r>
            <a:endParaRPr lang="en-US" b="1" dirty="0"/>
          </a:p>
          <a:p>
            <a:pPr>
              <a:buNone/>
            </a:pPr>
            <a:r>
              <a:rPr lang="en-US" dirty="0"/>
              <a:t>1. Provide a “nutshell” summary of your invention in five sentences or less. The description should avoid implementation-specific details, and instead should focus on the broader concept of the invention.</a:t>
            </a:r>
          </a:p>
        </p:txBody>
      </p:sp>
    </p:spTree>
    <p:extLst>
      <p:ext uri="{BB962C8B-B14F-4D97-AF65-F5344CB8AC3E}">
        <p14:creationId xmlns:p14="http://schemas.microsoft.com/office/powerpoint/2010/main" val="558065502"/>
      </p:ext>
    </p:extLst>
  </p:cSld>
  <p:clrMapOvr>
    <a:masterClrMapping/>
  </p:clrMapOvr>
  <p:transition/>
</p:sld>
</file>

<file path=ppt/theme/theme1.xml><?xml version="1.0" encoding="utf-8"?>
<a:theme xmlns:a="http://schemas.openxmlformats.org/drawingml/2006/main" name="AMD STANDARD WHT">
  <a:themeElements>
    <a:clrScheme name="AMD Theme">
      <a:dk1>
        <a:sysClr val="windowText" lastClr="000000"/>
      </a:dk1>
      <a:lt1>
        <a:sysClr val="window" lastClr="FFFFFF"/>
      </a:lt1>
      <a:dk2>
        <a:srgbClr val="FFFFFF"/>
      </a:dk2>
      <a:lt2>
        <a:srgbClr val="000000"/>
      </a:lt2>
      <a:accent1>
        <a:srgbClr val="F26522"/>
      </a:accent1>
      <a:accent2>
        <a:srgbClr val="ED1C24"/>
      </a:accent2>
      <a:accent3>
        <a:srgbClr val="00AAB5"/>
      </a:accent3>
      <a:accent4>
        <a:srgbClr val="A6CE39"/>
      </a:accent4>
      <a:accent5>
        <a:srgbClr val="9650A0"/>
      </a:accent5>
      <a:accent6>
        <a:srgbClr val="C7C8CA"/>
      </a:accent6>
      <a:hlink>
        <a:srgbClr val="A6CE39"/>
      </a:hlink>
      <a:folHlink>
        <a:srgbClr val="C7C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fontAlgn="auto">
          <a:spcBef>
            <a:spcPts val="0"/>
          </a:spcBef>
          <a:spcAft>
            <a:spcPts val="0"/>
          </a:spcAft>
          <a:defRPr sz="32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marL="0" marR="0" indent="0" algn="l" defTabSz="914400" rtl="0" eaLnBrk="1" fontAlgn="auto" latinLnBrk="0" hangingPunct="1">
          <a:lnSpc>
            <a:spcPct val="90000"/>
          </a:lnSpc>
          <a:spcBef>
            <a:spcPts val="300"/>
          </a:spcBef>
          <a:spcAft>
            <a:spcPts val="300"/>
          </a:spcAft>
          <a:buClr>
            <a:srgbClr val="FFFFFF"/>
          </a:buClr>
          <a:buSzTx/>
          <a:buFont typeface="Wingdings 3" pitchFamily="18" charset="2"/>
          <a:buNone/>
          <a:tabLst/>
          <a:defRPr kumimoji="0" sz="2000" b="0" i="0" u="none" strike="noStrike" kern="1200" cap="none" spc="0" normalizeH="0" baseline="0" noProof="0" dirty="0">
            <a:ln>
              <a:noFill/>
            </a:ln>
            <a:solidFill>
              <a:schemeClr val="tx1"/>
            </a:solidFill>
            <a:effectLst/>
            <a:uLnTx/>
            <a:uFillTx/>
            <a:latin typeface="+mj-lt"/>
            <a:ea typeface="MS PGothic" pitchFamily="34" charset="-128"/>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B7C4984ACBD45B05C7E289EA6E0ED" ma:contentTypeVersion="1" ma:contentTypeDescription="Create a new document." ma:contentTypeScope="" ma:versionID="ecc6f948f59ba562528e964982973d8f">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CC9B364-83BA-4BD2-9A30-6FACB3041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AA42C7-64F9-4B9A-942D-6BBF3901196B}">
  <ds:schemaRefs>
    <ds:schemaRef ds:uri="http://schemas.microsoft.com/sharepoint/v3/contenttype/forms"/>
  </ds:schemaRefs>
</ds:datastoreItem>
</file>

<file path=customXml/itemProps3.xml><?xml version="1.0" encoding="utf-8"?>
<ds:datastoreItem xmlns:ds="http://schemas.openxmlformats.org/officeDocument/2006/customXml" ds:itemID="{8BCC78B1-F948-4084-8B15-7DC472B099B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AMD STANDARD WHT</Template>
  <TotalTime>4361</TotalTime>
  <Words>737</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 3</vt:lpstr>
      <vt:lpstr>AMD STANDARD WHT</vt:lpstr>
      <vt:lpstr>TensileConv </vt:lpstr>
      <vt:lpstr>Abstract</vt:lpstr>
      <vt:lpstr>Problem Statement</vt:lpstr>
      <vt:lpstr>Prior work</vt:lpstr>
      <vt:lpstr>PROPOSED approach / solution - 1</vt:lpstr>
      <vt:lpstr>Relevance  AND BENEFIT to amd</vt:lpstr>
      <vt:lpstr>Results and conclusions</vt:lpstr>
      <vt:lpstr>PowerPoint Presentation</vt:lpstr>
      <vt:lpstr>Optional PATENT SECTION - IDF</vt:lpstr>
      <vt:lpstr>Optional PATENT SECTION - IDF</vt:lpstr>
      <vt:lpstr>Optional PATENT SECTION - IDF</vt:lpstr>
      <vt:lpstr>Optional PATENT SECTION - IDF</vt:lpstr>
      <vt:lpstr>Optional PATENT SECTION - IDF</vt:lpstr>
      <vt:lpstr>Disclaimer &amp; Attribution</vt:lpstr>
    </vt:vector>
  </TitlesOfParts>
  <Company>Advanced Micro Devices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Windows User</dc:creator>
  <cp:lastModifiedBy>Wang, Fei</cp:lastModifiedBy>
  <cp:revision>42</cp:revision>
  <cp:lastPrinted>2013-07-20T14:31:32Z</cp:lastPrinted>
  <dcterms:created xsi:type="dcterms:W3CDTF">2013-11-08T03:29:40Z</dcterms:created>
  <dcterms:modified xsi:type="dcterms:W3CDTF">2019-03-08T14:16:25Z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0x010100D19B7C4984ACBD45B05C7E289EA6E0ED</vt:lpwstr>
  </property>
</Properties>
</file>