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29"/>
  </p:notesMasterIdLst>
  <p:handoutMasterIdLst>
    <p:handoutMasterId r:id="rId30"/>
  </p:handoutMasterIdLst>
  <p:sldIdLst>
    <p:sldId id="2022" r:id="rId4"/>
    <p:sldId id="2023" r:id="rId5"/>
    <p:sldId id="2045" r:id="rId6"/>
    <p:sldId id="2046" r:id="rId7"/>
    <p:sldId id="2047" r:id="rId8"/>
    <p:sldId id="2048" r:id="rId9"/>
    <p:sldId id="2051" r:id="rId10"/>
    <p:sldId id="2050" r:id="rId11"/>
    <p:sldId id="2049" r:id="rId12"/>
    <p:sldId id="2053" r:id="rId13"/>
    <p:sldId id="2052" r:id="rId14"/>
    <p:sldId id="2025" r:id="rId15"/>
    <p:sldId id="2026" r:id="rId16"/>
    <p:sldId id="2033" r:id="rId17"/>
    <p:sldId id="2027" r:id="rId18"/>
    <p:sldId id="2029" r:id="rId19"/>
    <p:sldId id="2030" r:id="rId20"/>
    <p:sldId id="2036" r:id="rId21"/>
    <p:sldId id="2055" r:id="rId22"/>
    <p:sldId id="2056" r:id="rId23"/>
    <p:sldId id="2038" r:id="rId24"/>
    <p:sldId id="2042" r:id="rId25"/>
    <p:sldId id="2043" r:id="rId26"/>
    <p:sldId id="2041" r:id="rId27"/>
    <p:sldId id="2044" r:id="rId28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3"/>
            <p14:sldId id="2045"/>
            <p14:sldId id="2046"/>
            <p14:sldId id="2047"/>
            <p14:sldId id="2048"/>
            <p14:sldId id="2051"/>
            <p14:sldId id="2050"/>
            <p14:sldId id="2049"/>
            <p14:sldId id="2053"/>
            <p14:sldId id="2052"/>
            <p14:sldId id="2025"/>
            <p14:sldId id="2026"/>
            <p14:sldId id="2033"/>
            <p14:sldId id="2027"/>
            <p14:sldId id="2029"/>
            <p14:sldId id="2030"/>
            <p14:sldId id="2036"/>
            <p14:sldId id="2055"/>
            <p14:sldId id="2056"/>
            <p14:sldId id="2038"/>
            <p14:sldId id="2042"/>
            <p14:sldId id="2043"/>
            <p14:sldId id="2041"/>
            <p14:sldId id="20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00AAB5"/>
    <a:srgbClr val="F26522"/>
    <a:srgbClr val="F1FCFD"/>
    <a:srgbClr val="70FF5D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4768B-8CC5-4921-92D1-BB818B104BE8}" v="1" dt="2020-07-04T08:51:17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1844" autoAdjust="0"/>
  </p:normalViewPr>
  <p:slideViewPr>
    <p:cSldViewPr snapToGrid="0">
      <p:cViewPr varScale="1">
        <p:scale>
          <a:sx n="51" d="100"/>
          <a:sy n="51" d="100"/>
        </p:scale>
        <p:origin x="184" y="40"/>
      </p:cViewPr>
      <p:guideLst>
        <p:guide orient="horz" pos="413"/>
        <p:guide pos="37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2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飞" userId="b6ca0e7873270a0a" providerId="LiveId" clId="{2B24768B-8CC5-4921-92D1-BB818B104BE8}"/>
    <pc:docChg chg="addSld modSld modSection">
      <pc:chgData name="王 飞" userId="b6ca0e7873270a0a" providerId="LiveId" clId="{2B24768B-8CC5-4921-92D1-BB818B104BE8}" dt="2020-07-04T08:51:17.982" v="1"/>
      <pc:docMkLst>
        <pc:docMk/>
      </pc:docMkLst>
      <pc:sldChg chg="addSp delSp modSp new">
        <pc:chgData name="王 飞" userId="b6ca0e7873270a0a" providerId="LiveId" clId="{2B24768B-8CC5-4921-92D1-BB818B104BE8}" dt="2020-07-04T08:51:17.982" v="1"/>
        <pc:sldMkLst>
          <pc:docMk/>
          <pc:sldMk cId="47087737" sldId="2024"/>
        </pc:sldMkLst>
        <pc:spChg chg="del">
          <ac:chgData name="王 飞" userId="b6ca0e7873270a0a" providerId="LiveId" clId="{2B24768B-8CC5-4921-92D1-BB818B104BE8}" dt="2020-07-04T08:51:17.982" v="1"/>
          <ac:spMkLst>
            <pc:docMk/>
            <pc:sldMk cId="47087737" sldId="2024"/>
            <ac:spMk id="2" creationId="{BF42D59C-2B8C-47DF-A26C-076B55BAB50E}"/>
          </ac:spMkLst>
        </pc:spChg>
        <pc:picChg chg="add mod">
          <ac:chgData name="王 飞" userId="b6ca0e7873270a0a" providerId="LiveId" clId="{2B24768B-8CC5-4921-92D1-BB818B104BE8}" dt="2020-07-04T08:51:17.982" v="1"/>
          <ac:picMkLst>
            <pc:docMk/>
            <pc:sldMk cId="47087737" sldId="2024"/>
            <ac:picMk id="4" creationId="{55DD3727-D863-4EA0-92A5-A764969903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1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properties_.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mem_banks_count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 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en-US" altLang="zh-CN" dirty="0"/>
              <a:t>= 1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</a:t>
            </a:r>
            <a:r>
              <a:rPr lang="en-US" altLang="zh-CN" dirty="0" err="1"/>
              <a:t>mem_banks</a:t>
            </a:r>
            <a:r>
              <a:rPr lang="en-US" altLang="zh-CN" dirty="0"/>
              <a:t>/0/properties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en-US" altLang="zh-CN" dirty="0"/>
              <a:t> = 92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/topology/nodes/1/caches/xxx/properties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1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4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7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0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1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 err="1"/>
              <a:t>blit</a:t>
            </a:r>
            <a:r>
              <a:rPr lang="zh-CN" altLang="en-US" dirty="0"/>
              <a:t>实例：</a:t>
            </a:r>
            <a:r>
              <a:rPr lang="en-US" altLang="zh-CN" dirty="0"/>
              <a:t>cpu2gpu, gpu2cpu</a:t>
            </a:r>
            <a:r>
              <a:rPr lang="zh-CN" altLang="en-US" dirty="0"/>
              <a:t>和</a:t>
            </a:r>
            <a:r>
              <a:rPr lang="en-US" altLang="zh-CN" dirty="0"/>
              <a:t>gpu2gpu</a:t>
            </a:r>
          </a:p>
          <a:p>
            <a:r>
              <a:rPr lang="en-US" altLang="zh-CN" dirty="0" err="1"/>
              <a:t>Blit</a:t>
            </a:r>
            <a:r>
              <a:rPr lang="zh-CN" altLang="en-US" dirty="0"/>
              <a:t>可以选择</a:t>
            </a:r>
            <a:r>
              <a:rPr lang="en-US" altLang="zh-CN" dirty="0" err="1"/>
              <a:t>sdma</a:t>
            </a:r>
            <a:r>
              <a:rPr lang="zh-CN" altLang="en-US" dirty="0"/>
              <a:t>也可以选择</a:t>
            </a:r>
            <a:r>
              <a:rPr lang="en-US" altLang="zh-CN" dirty="0"/>
              <a:t>kernel</a:t>
            </a:r>
            <a:r>
              <a:rPr lang="zh-CN" altLang="en-US" dirty="0"/>
              <a:t>。而</a:t>
            </a:r>
            <a:r>
              <a:rPr lang="en-US" altLang="zh-CN" dirty="0" err="1"/>
              <a:t>sdma</a:t>
            </a:r>
            <a:r>
              <a:rPr lang="zh-CN" altLang="en-US" dirty="0"/>
              <a:t>到</a:t>
            </a:r>
            <a:r>
              <a:rPr lang="en-US" altLang="zh-CN" dirty="0"/>
              <a:t>ram</a:t>
            </a:r>
            <a:r>
              <a:rPr lang="zh-CN" altLang="en-US" dirty="0"/>
              <a:t>只有两个</a:t>
            </a:r>
            <a:r>
              <a:rPr lang="en-US" altLang="zh-CN" dirty="0"/>
              <a:t>channel</a:t>
            </a:r>
            <a:r>
              <a:rPr lang="zh-CN" altLang="en-US" dirty="0"/>
              <a:t>，</a:t>
            </a:r>
            <a:r>
              <a:rPr lang="en-US" altLang="zh-CN" dirty="0"/>
              <a:t>kernel</a:t>
            </a:r>
            <a:r>
              <a:rPr lang="zh-CN" altLang="en-US" dirty="0"/>
              <a:t>有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channel</a:t>
            </a:r>
            <a:r>
              <a:rPr lang="zh-CN" altLang="en-US" dirty="0"/>
              <a:t>，所以</a:t>
            </a:r>
            <a:r>
              <a:rPr lang="en-US" altLang="zh-CN" dirty="0"/>
              <a:t>kernel</a:t>
            </a:r>
            <a:r>
              <a:rPr lang="zh-CN" altLang="en-US" dirty="0"/>
              <a:t>会更快</a:t>
            </a:r>
            <a:endParaRPr lang="en-US" altLang="zh-CN" dirty="0"/>
          </a:p>
          <a:p>
            <a:r>
              <a:rPr lang="zh-CN" altLang="en-US" dirty="0"/>
              <a:t>如果选择</a:t>
            </a:r>
            <a:r>
              <a:rPr lang="en-US" altLang="zh-CN" dirty="0" err="1"/>
              <a:t>sdma</a:t>
            </a:r>
            <a:r>
              <a:rPr lang="en-US" altLang="zh-CN" dirty="0"/>
              <a:t>,  </a:t>
            </a:r>
            <a:r>
              <a:rPr lang="zh-CN" altLang="en-US" dirty="0"/>
              <a:t>则每个</a:t>
            </a:r>
            <a:r>
              <a:rPr lang="en-US" altLang="zh-CN" dirty="0" err="1"/>
              <a:t>sdma</a:t>
            </a:r>
            <a:r>
              <a:rPr lang="zh-CN" altLang="en-US" dirty="0"/>
              <a:t>实例会新建自己的</a:t>
            </a:r>
            <a:r>
              <a:rPr lang="en-US" altLang="zh-CN" dirty="0"/>
              <a:t>queue,</a:t>
            </a:r>
            <a:r>
              <a:rPr lang="zh-CN" altLang="en-US" dirty="0"/>
              <a:t>并分配自己的</a:t>
            </a:r>
            <a:r>
              <a:rPr lang="en-US" altLang="zh-CN" dirty="0"/>
              <a:t>packet buffer</a:t>
            </a:r>
            <a:r>
              <a:rPr lang="zh-CN" altLang="en-US" dirty="0"/>
              <a:t>。</a:t>
            </a:r>
            <a:r>
              <a:rPr lang="en-US" altLang="zh-CN" dirty="0" err="1"/>
              <a:t>QueueSize</a:t>
            </a:r>
            <a:r>
              <a:rPr lang="en-US" altLang="zh-CN" dirty="0"/>
              <a:t> = 1MB; </a:t>
            </a:r>
            <a:r>
              <a:rPr lang="en-US" altLang="zh-CN" dirty="0" err="1"/>
              <a:t>QueueType</a:t>
            </a:r>
            <a:r>
              <a:rPr lang="en-US" altLang="zh-CN" dirty="0"/>
              <a:t> = HAS_QUEUE_SDMA; </a:t>
            </a:r>
          </a:p>
          <a:p>
            <a:r>
              <a:rPr lang="zh-CN" altLang="en-US" dirty="0"/>
              <a:t>如果选择</a:t>
            </a:r>
            <a:r>
              <a:rPr lang="en-US" altLang="zh-CN" dirty="0"/>
              <a:t>kernel,</a:t>
            </a:r>
            <a:r>
              <a:rPr lang="zh-CN" altLang="en-US" dirty="0"/>
              <a:t> 则可以为</a:t>
            </a:r>
            <a:r>
              <a:rPr lang="en-US" altLang="zh-CN" dirty="0" err="1"/>
              <a:t>blit</a:t>
            </a:r>
            <a:r>
              <a:rPr lang="zh-CN" altLang="en-US" dirty="0"/>
              <a:t>指定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queue</a:t>
            </a:r>
            <a:r>
              <a:rPr lang="zh-CN" altLang="en-US" dirty="0"/>
              <a:t>分配一个</a:t>
            </a:r>
            <a:r>
              <a:rPr lang="en-US" altLang="zh-CN" dirty="0" err="1"/>
              <a:t>ringbuffer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core::</a:t>
            </a:r>
            <a:r>
              <a:rPr lang="en-US" dirty="0" err="1"/>
              <a:t>g_use_interrupt_wait</a:t>
            </a:r>
            <a:r>
              <a:rPr lang="en-US" dirty="0"/>
              <a:t> = 1. use interrupt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6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signal don’t use </a:t>
            </a:r>
            <a:r>
              <a:rPr lang="en-US" dirty="0" err="1"/>
              <a:t>kmt</a:t>
            </a:r>
            <a:r>
              <a:rPr lang="en-US" dirty="0"/>
              <a:t> </a:t>
            </a:r>
            <a:r>
              <a:rPr lang="en-US" dirty="0" err="1"/>
              <a:t>ioctl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分配</a:t>
            </a:r>
            <a:r>
              <a:rPr lang="en-US" altLang="zh-CN" dirty="0"/>
              <a:t>CPU</a:t>
            </a:r>
            <a:r>
              <a:rPr lang="zh-CN" altLang="en-US" dirty="0"/>
              <a:t>内存相同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Runtime_singletion</a:t>
            </a:r>
            <a:r>
              <a:rPr lang="zh-CN" altLang="en-US" dirty="0"/>
              <a:t> 含有一个 </a:t>
            </a:r>
            <a:r>
              <a:rPr lang="en-US" altLang="zh-CN" dirty="0"/>
              <a:t>loader_</a:t>
            </a:r>
          </a:p>
          <a:p>
            <a:r>
              <a:rPr lang="en-US" dirty="0"/>
              <a:t>Loader_</a:t>
            </a:r>
            <a:r>
              <a:rPr lang="zh-CN" altLang="en-US" dirty="0"/>
              <a:t> 含有多个 </a:t>
            </a:r>
            <a:r>
              <a:rPr lang="en-US" altLang="zh-CN" dirty="0" err="1"/>
              <a:t>excuter</a:t>
            </a:r>
            <a:r>
              <a:rPr lang="en-US" altLang="zh-CN" dirty="0"/>
              <a:t>, </a:t>
            </a:r>
            <a:r>
              <a:rPr lang="zh-CN" altLang="en-US" dirty="0"/>
              <a:t>类型为 </a:t>
            </a:r>
            <a:r>
              <a:rPr lang="en-US" altLang="zh-CN" dirty="0"/>
              <a:t>Executable 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executer </a:t>
            </a:r>
            <a:r>
              <a:rPr lang="zh-CN" altLang="en-US"/>
              <a:t>含有多个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0890E4-8930-4F68-B68A-AFB05E7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0E7085-23AD-4AE2-AE50-06E6D20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6B27281-3385-4CED-8420-EEB983F2B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5880CE0-CE7E-411C-B7AA-4B5618C24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EB0BFEFE-49D2-479A-B866-D98F1E00D4E4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90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pPr fontAlgn="ctr"/>
            <a:r>
              <a:rPr lang="en-US" sz="3000" dirty="0" err="1"/>
              <a:t>Has_queue_create</a:t>
            </a:r>
            <a:r>
              <a:rPr lang="en-US" sz="3000" dirty="0"/>
              <a:t>()</a:t>
            </a:r>
          </a:p>
          <a:p>
            <a:pPr fontAlgn="ctr"/>
            <a:r>
              <a:rPr lang="en-US" dirty="0"/>
              <a:t>Agent-&gt;</a:t>
            </a:r>
            <a:r>
              <a:rPr lang="en-US" dirty="0" err="1"/>
              <a:t>QueueCreate</a:t>
            </a:r>
            <a:r>
              <a:rPr lang="en-US" dirty="0"/>
              <a:t>()</a:t>
            </a:r>
          </a:p>
          <a:p>
            <a:pPr fontAlgn="ctr"/>
            <a:r>
              <a:rPr lang="en-US" dirty="0"/>
              <a:t>New </a:t>
            </a:r>
            <a:r>
              <a:rPr lang="en-US" dirty="0" err="1"/>
              <a:t>AqlQueue</a:t>
            </a:r>
            <a:endParaRPr lang="en-US" dirty="0"/>
          </a:p>
          <a:p>
            <a:pPr lvl="1" fontAlgn="ctr"/>
            <a:r>
              <a:rPr lang="en-US" altLang="zh-CN" dirty="0" err="1"/>
              <a:t>hsaKmtCreateQueue</a:t>
            </a:r>
            <a:r>
              <a:rPr lang="en-US" altLang="zh-CN" dirty="0"/>
              <a:t>()</a:t>
            </a:r>
          </a:p>
          <a:p>
            <a:pPr lvl="1" fontAlgn="ctr"/>
            <a:r>
              <a:rPr lang="en-US" dirty="0"/>
              <a:t>New queue </a:t>
            </a:r>
            <a:r>
              <a:rPr lang="en-US" altLang="zh-CN" dirty="0"/>
              <a:t>= </a:t>
            </a:r>
            <a:r>
              <a:rPr lang="en-US" dirty="0" err="1"/>
              <a:t>allocate_exec_aligned_memory</a:t>
            </a:r>
            <a:r>
              <a:rPr lang="en-US" dirty="0"/>
              <a:t>()</a:t>
            </a:r>
          </a:p>
          <a:p>
            <a:pPr lvl="2" fontAlgn="ctr"/>
            <a:r>
              <a:rPr lang="en-US" dirty="0" err="1"/>
              <a:t>hsaKmtAllocMemory</a:t>
            </a:r>
            <a:r>
              <a:rPr lang="en-US" dirty="0"/>
              <a:t>()</a:t>
            </a:r>
          </a:p>
          <a:p>
            <a:pPr lvl="3" fontAlgn="ctr"/>
            <a:r>
              <a:rPr lang="en-US" dirty="0" err="1"/>
              <a:t>fmm_allocate_host</a:t>
            </a:r>
            <a:r>
              <a:rPr lang="en-US" dirty="0"/>
              <a:t>() = </a:t>
            </a:r>
            <a:r>
              <a:rPr lang="en-US" dirty="0" err="1"/>
              <a:t>fmm_allocate_host_gpu</a:t>
            </a:r>
            <a:r>
              <a:rPr lang="en-US" dirty="0"/>
              <a:t>()/</a:t>
            </a:r>
            <a:r>
              <a:rPr lang="en-US" dirty="0" err="1"/>
              <a:t>fmm_allocate_host_cpu</a:t>
            </a:r>
            <a:r>
              <a:rPr lang="en-US" dirty="0"/>
              <a:t>()</a:t>
            </a:r>
          </a:p>
          <a:p>
            <a:pPr lvl="2" fontAlgn="ctr"/>
            <a:r>
              <a:rPr lang="en-US" dirty="0" err="1"/>
              <a:t>hsaKmtRegisterMemoryToNodes</a:t>
            </a:r>
            <a:r>
              <a:rPr lang="en-US" dirty="0"/>
              <a:t>()</a:t>
            </a:r>
          </a:p>
          <a:p>
            <a:pPr lvl="2" fontAlgn="ctr"/>
            <a:r>
              <a:rPr lang="en-US" dirty="0" err="1"/>
              <a:t>hsaKmtMapMemoryToGPU</a:t>
            </a:r>
            <a:r>
              <a:rPr lang="en-US" dirty="0"/>
              <a:t>()</a:t>
            </a:r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13244" y="752474"/>
            <a:ext cx="11672043" cy="2857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E29C0A-BCE9-41AD-9421-E0B1EC48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62DF4-D1DD-4DBB-BB6A-83FCD8D80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Allocate device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2C317C3-3C8F-4E0B-8688-615D857E36ED}"/>
              </a:ext>
            </a:extLst>
          </p:cNvPr>
          <p:cNvSpPr/>
          <p:nvPr/>
        </p:nvSpPr>
        <p:spPr>
          <a:xfrm>
            <a:off x="234480" y="1833663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E39A1E5-9921-4381-9550-9F41518F4C02}"/>
              </a:ext>
            </a:extLst>
          </p:cNvPr>
          <p:cNvSpPr/>
          <p:nvPr/>
        </p:nvSpPr>
        <p:spPr>
          <a:xfrm>
            <a:off x="3460280" y="1833663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43CA262-43EB-4A84-B590-CB3D95E6E4C5}"/>
              </a:ext>
            </a:extLst>
          </p:cNvPr>
          <p:cNvSpPr/>
          <p:nvPr/>
        </p:nvSpPr>
        <p:spPr>
          <a:xfrm>
            <a:off x="6686080" y="1835887"/>
            <a:ext cx="3370770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aperture_allocate_area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7C3FECC-9276-4B16-9CC7-2A682FA48CF5}"/>
              </a:ext>
            </a:extLst>
          </p:cNvPr>
          <p:cNvSpPr/>
          <p:nvPr/>
        </p:nvSpPr>
        <p:spPr>
          <a:xfrm>
            <a:off x="6686080" y="2775686"/>
            <a:ext cx="33707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fmm_allocate_memory_object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F586A6E-4F84-4683-806A-415FA6BAA0F2}"/>
              </a:ext>
            </a:extLst>
          </p:cNvPr>
          <p:cNvSpPr/>
          <p:nvPr/>
        </p:nvSpPr>
        <p:spPr>
          <a:xfrm>
            <a:off x="10648518" y="1844618"/>
            <a:ext cx="38025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mmap_aperture_allocate_aligned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37EFC72-EF0F-473F-BA1A-783C2FA5CF7F}"/>
              </a:ext>
            </a:extLst>
          </p:cNvPr>
          <p:cNvSpPr/>
          <p:nvPr/>
        </p:nvSpPr>
        <p:spPr>
          <a:xfrm>
            <a:off x="15116105" y="184461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E419791-119B-46F6-9F7B-3E1C00999409}"/>
              </a:ext>
            </a:extLst>
          </p:cNvPr>
          <p:cNvSpPr/>
          <p:nvPr/>
        </p:nvSpPr>
        <p:spPr>
          <a:xfrm>
            <a:off x="10648518" y="278420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29713128-A3A4-46B3-9E7E-A34B26A035D9}"/>
              </a:ext>
            </a:extLst>
          </p:cNvPr>
          <p:cNvSpPr/>
          <p:nvPr/>
        </p:nvSpPr>
        <p:spPr>
          <a:xfrm>
            <a:off x="10648519" y="3584030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A6F8EE7-9F7D-46FD-AEF2-32153ABABC9F}"/>
              </a:ext>
            </a:extLst>
          </p:cNvPr>
          <p:cNvSpPr/>
          <p:nvPr/>
        </p:nvSpPr>
        <p:spPr>
          <a:xfrm>
            <a:off x="2056696" y="3584029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DB27ED-0653-47D8-816F-09A3BF2CC12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4777346" y="2242286"/>
            <a:ext cx="0" cy="13417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79B0E6-3683-4BAA-AE51-6CF7AC1EF7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371465" y="2242287"/>
            <a:ext cx="0" cy="53339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CA92DB-CB20-423B-9776-487EC30C734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3369169" y="3192826"/>
            <a:ext cx="0" cy="3912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730DBD-6CC5-45A8-8973-49DBABEA408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0056850" y="2979998"/>
            <a:ext cx="591668" cy="85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A486BE-C656-40D0-9550-9988FB62C3A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056850" y="2039087"/>
            <a:ext cx="591668" cy="98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F7735-9BBE-408F-801C-1E8AEC82B0A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4451050" y="2048930"/>
            <a:ext cx="66505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D980D6-5054-4F17-B075-D4EB85BBC9C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4412" y="2037975"/>
            <a:ext cx="591668" cy="11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D3946-450F-41DF-BC33-822E962762D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68612" y="2037975"/>
            <a:ext cx="591668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2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83EEE4-4E36-4B48-9861-8BFA10AEC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211654"/>
              </p:ext>
            </p:extLst>
          </p:nvPr>
        </p:nvGraphicFramePr>
        <p:xfrm>
          <a:off x="306388" y="1201738"/>
          <a:ext cx="1161573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147">
                  <a:extLst>
                    <a:ext uri="{9D8B030D-6E8A-4147-A177-3AD203B41FA5}">
                      <a16:colId xmlns:a16="http://schemas.microsoft.com/office/drawing/2014/main" val="1176715490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235970696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57546377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389754824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46373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HostAccess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NonPaged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9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4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3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Eop</a:t>
                      </a:r>
                      <a:r>
                        <a:rPr lang="en-US" dirty="0"/>
                        <a:t>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Doorbell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Kmt_queue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9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Context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4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209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C2C05-17F5-478C-B1C3-550BC1A5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752476"/>
            <a:ext cx="11346181" cy="560692"/>
          </a:xfrm>
        </p:spPr>
        <p:txBody>
          <a:bodyPr>
            <a:normAutofit/>
          </a:bodyPr>
          <a:lstStyle/>
          <a:p>
            <a:r>
              <a:rPr lang="zh-CN" altLang="en-US" dirty="0"/>
              <a:t>执行队列流程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855132" y="1651000"/>
            <a:ext cx="1972735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855131" y="3074089"/>
            <a:ext cx="1956640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F52B2FD-DFAA-4256-976D-99DF67635BB3}"/>
              </a:ext>
            </a:extLst>
          </p:cNvPr>
          <p:cNvSpPr/>
          <p:nvPr/>
        </p:nvSpPr>
        <p:spPr>
          <a:xfrm>
            <a:off x="855130" y="6843355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SetupExecutable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C79A4B-1515-4FF8-84FF-0B73B1F8FC18}"/>
              </a:ext>
            </a:extLst>
          </p:cNvPr>
          <p:cNvSpPr/>
          <p:nvPr/>
        </p:nvSpPr>
        <p:spPr>
          <a:xfrm>
            <a:off x="845505" y="9015338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E71E756-95A0-4D91-8B5E-32E0794209B6}"/>
              </a:ext>
            </a:extLst>
          </p:cNvPr>
          <p:cNvSpPr/>
          <p:nvPr/>
        </p:nvSpPr>
        <p:spPr>
          <a:xfrm>
            <a:off x="848659" y="10085143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046E7AC-8FAA-4E2D-B6A7-24D3A9CDDCCA}"/>
              </a:ext>
            </a:extLst>
          </p:cNvPr>
          <p:cNvSpPr/>
          <p:nvPr/>
        </p:nvSpPr>
        <p:spPr>
          <a:xfrm>
            <a:off x="3861302" y="1302759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AA5A7DC-0E84-4BBF-8610-80053531770A}"/>
              </a:ext>
            </a:extLst>
          </p:cNvPr>
          <p:cNvSpPr/>
          <p:nvPr/>
        </p:nvSpPr>
        <p:spPr>
          <a:xfrm>
            <a:off x="3861302" y="1937836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6F945A8-56A5-4717-8638-FA1481B21A40}"/>
              </a:ext>
            </a:extLst>
          </p:cNvPr>
          <p:cNvSpPr/>
          <p:nvPr/>
        </p:nvSpPr>
        <p:spPr>
          <a:xfrm>
            <a:off x="3861301" y="2632099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hsa_queue_add_write_index_relaxed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CDD4734-5BF7-48EB-BCB8-9981F2469594}"/>
              </a:ext>
            </a:extLst>
          </p:cNvPr>
          <p:cNvSpPr/>
          <p:nvPr/>
        </p:nvSpPr>
        <p:spPr>
          <a:xfrm>
            <a:off x="6806844" y="1301643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hsa_queue_t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b="1" dirty="0">
                <a:solidFill>
                  <a:srgbClr val="00B050"/>
                </a:solidFill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7D46B-A2EB-4BD4-AD4A-8FA0B277932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379290" y="1505955"/>
            <a:ext cx="427554" cy="11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0CBCCEA-AFBB-4CFA-85C3-BD92CCCDAA05}"/>
              </a:ext>
            </a:extLst>
          </p:cNvPr>
          <p:cNvSpPr/>
          <p:nvPr/>
        </p:nvSpPr>
        <p:spPr>
          <a:xfrm>
            <a:off x="6810251" y="1937329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hsa_signal_t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D08CEE-D2FB-4AE9-ACBA-ECC8586EA94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827867" y="1507071"/>
            <a:ext cx="1033435" cy="3471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E2064C-6FAC-4D98-B69F-470AC4E379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827867" y="1854200"/>
            <a:ext cx="1033435" cy="2879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41EB77-B233-4709-85EC-2B0FA6483E69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379290" y="2141641"/>
            <a:ext cx="430961" cy="5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CB3F0FE1-3B44-4E35-AEC5-81F0B6504A7B}"/>
              </a:ext>
            </a:extLst>
          </p:cNvPr>
          <p:cNvSpPr/>
          <p:nvPr/>
        </p:nvSpPr>
        <p:spPr>
          <a:xfrm>
            <a:off x="3861301" y="3627354"/>
            <a:ext cx="21377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C7A654-F284-4463-AD0C-A537DF0A83C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811771" y="2836411"/>
            <a:ext cx="1049530" cy="4408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2AD3F-8377-4FC5-BB23-82383E33F3B4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2811771" y="3277289"/>
            <a:ext cx="1049530" cy="5543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FE175F27-8779-4DF6-AB29-224F50A96106}"/>
              </a:ext>
            </a:extLst>
          </p:cNvPr>
          <p:cNvSpPr/>
          <p:nvPr/>
        </p:nvSpPr>
        <p:spPr>
          <a:xfrm>
            <a:off x="8528986" y="2629519"/>
            <a:ext cx="362266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00B050"/>
                </a:solidFill>
              </a:rPr>
              <a:t>packet_index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541EE6-DE57-43D9-A0F4-AFE40BB7B7B7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8128502" y="2833831"/>
            <a:ext cx="400484" cy="25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267985" y="4564160"/>
            <a:ext cx="313267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LoadCodeObjectFromFile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2D8478-2EC7-4034-8C15-51DF78D4DBC2}"/>
              </a:ext>
            </a:extLst>
          </p:cNvPr>
          <p:cNvSpPr/>
          <p:nvPr/>
        </p:nvSpPr>
        <p:spPr>
          <a:xfrm>
            <a:off x="3866727" y="4564160"/>
            <a:ext cx="34086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hsa_code_object_deserialize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25875D-D83C-4B17-B018-D6E5A4D7F032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3400655" y="4768472"/>
            <a:ext cx="4660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8EFABA8-CCB2-4A1C-ADAA-07BEB5235F99}"/>
              </a:ext>
            </a:extLst>
          </p:cNvPr>
          <p:cNvSpPr/>
          <p:nvPr/>
        </p:nvSpPr>
        <p:spPr>
          <a:xfrm>
            <a:off x="8386024" y="456415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hsa_code_object_t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97C1FD-9DCD-4EA7-BFA3-2FE0AC1AD6A8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7275417" y="4768471"/>
            <a:ext cx="111060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98596309-C455-42C5-8A79-ABD4AA55BEC3}"/>
              </a:ext>
            </a:extLst>
          </p:cNvPr>
          <p:cNvSpPr/>
          <p:nvPr/>
        </p:nvSpPr>
        <p:spPr>
          <a:xfrm>
            <a:off x="3890431" y="5344574"/>
            <a:ext cx="294554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0C27AFD2-6F43-41C1-A801-F01F1124698D}"/>
              </a:ext>
            </a:extLst>
          </p:cNvPr>
          <p:cNvSpPr/>
          <p:nvPr/>
        </p:nvSpPr>
        <p:spPr>
          <a:xfrm>
            <a:off x="3890430" y="6100281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hsa_executable_load_code_object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CA8045A2-98FA-4A40-B993-8934E6177303}"/>
              </a:ext>
            </a:extLst>
          </p:cNvPr>
          <p:cNvSpPr/>
          <p:nvPr/>
        </p:nvSpPr>
        <p:spPr>
          <a:xfrm>
            <a:off x="3890430" y="6833034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hsa_executable_freeze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51880456-AC78-4260-87F0-6941602DF71F}"/>
              </a:ext>
            </a:extLst>
          </p:cNvPr>
          <p:cNvSpPr/>
          <p:nvPr/>
        </p:nvSpPr>
        <p:spPr>
          <a:xfrm>
            <a:off x="3890429" y="7494170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hsa_executable_get_symbol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0FD1CC-06F5-443E-88D5-CDCCCBA3FB0D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2827867" y="5548886"/>
            <a:ext cx="1062564" cy="14976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41E2E8-72AB-475C-8245-F24A15C507A7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 flipV="1">
            <a:off x="2827867" y="6304593"/>
            <a:ext cx="1062563" cy="7419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ED1C94-5280-4295-9B1B-A78339A318A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827867" y="7037346"/>
            <a:ext cx="1062563" cy="92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F9500F-03BC-4EFC-90A7-F1DFB548FC58}"/>
              </a:ext>
            </a:extLst>
          </p:cNvPr>
          <p:cNvCxnSpPr>
            <a:cxnSpLocks/>
            <a:stCxn id="6" idx="3"/>
            <a:endCxn id="64" idx="1"/>
          </p:cNvCxnSpPr>
          <p:nvPr/>
        </p:nvCxnSpPr>
        <p:spPr>
          <a:xfrm>
            <a:off x="2827867" y="7046555"/>
            <a:ext cx="1062562" cy="6519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7B9EC95A-45E7-4EEC-B8F9-C72B3AE95739}"/>
              </a:ext>
            </a:extLst>
          </p:cNvPr>
          <p:cNvSpPr/>
          <p:nvPr/>
        </p:nvSpPr>
        <p:spPr>
          <a:xfrm>
            <a:off x="8240398" y="5344573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hsa_executable_t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3C4849A2-CDC8-432F-B4FA-B6BD7E49B9AA}"/>
              </a:ext>
            </a:extLst>
          </p:cNvPr>
          <p:cNvSpPr/>
          <p:nvPr/>
        </p:nvSpPr>
        <p:spPr>
          <a:xfrm>
            <a:off x="8240398" y="6093411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Load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r>
              <a:rPr lang="sv-SE" b="1" dirty="0">
                <a:solidFill>
                  <a:srgbClr val="92D050"/>
                </a:solidFill>
              </a:rPr>
              <a:t> </a:t>
            </a:r>
            <a:r>
              <a:rPr lang="sv-SE" dirty="0">
                <a:solidFill>
                  <a:schemeClr val="bg1"/>
                </a:solidFill>
              </a:rPr>
              <a:t>to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CC3473A3-E9DC-4D9C-BE69-3CE4C96340F1}"/>
              </a:ext>
            </a:extLst>
          </p:cNvPr>
          <p:cNvSpPr/>
          <p:nvPr/>
        </p:nvSpPr>
        <p:spPr>
          <a:xfrm>
            <a:off x="8240398" y="682018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Freeze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37692D07-14F9-4AA1-B75D-EF431F1C3424}"/>
              </a:ext>
            </a:extLst>
          </p:cNvPr>
          <p:cNvSpPr/>
          <p:nvPr/>
        </p:nvSpPr>
        <p:spPr>
          <a:xfrm>
            <a:off x="8240398" y="7487293"/>
            <a:ext cx="448076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hsa_executable_symbol_t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b="1" dirty="0">
                <a:solidFill>
                  <a:srgbClr val="00B050"/>
                </a:solidFill>
              </a:rPr>
              <a:t>kernel_symbol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3671A6-72EA-46B9-BE08-E563765B3319}"/>
              </a:ext>
            </a:extLst>
          </p:cNvPr>
          <p:cNvCxnSpPr>
            <a:cxnSpLocks/>
            <a:stCxn id="59" idx="3"/>
            <a:endCxn id="78" idx="1"/>
          </p:cNvCxnSpPr>
          <p:nvPr/>
        </p:nvCxnSpPr>
        <p:spPr>
          <a:xfrm flipV="1">
            <a:off x="6835974" y="5548885"/>
            <a:ext cx="1404424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CD80E8-50C3-42EC-84DA-0E4559CD6006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 flipV="1">
            <a:off x="7531099" y="6297723"/>
            <a:ext cx="709299" cy="68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A9F8BA4-04FE-4FEC-AFA6-F799D218766A}"/>
              </a:ext>
            </a:extLst>
          </p:cNvPr>
          <p:cNvCxnSpPr>
            <a:cxnSpLocks/>
            <a:stCxn id="63" idx="3"/>
            <a:endCxn id="80" idx="1"/>
          </p:cNvCxnSpPr>
          <p:nvPr/>
        </p:nvCxnSpPr>
        <p:spPr>
          <a:xfrm flipV="1">
            <a:off x="7531099" y="7024501"/>
            <a:ext cx="709299" cy="128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3B12EE-5A4F-4221-93F0-2ECB336276AB}"/>
              </a:ext>
            </a:extLst>
          </p:cNvPr>
          <p:cNvCxnSpPr>
            <a:cxnSpLocks/>
            <a:stCxn id="64" idx="3"/>
            <a:endCxn id="81" idx="1"/>
          </p:cNvCxnSpPr>
          <p:nvPr/>
        </p:nvCxnSpPr>
        <p:spPr>
          <a:xfrm flipV="1">
            <a:off x="7531098" y="7691605"/>
            <a:ext cx="709300" cy="68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DAEA5A30-4420-4BAF-97E8-295F17506AD5}"/>
              </a:ext>
            </a:extLst>
          </p:cNvPr>
          <p:cNvSpPr/>
          <p:nvPr/>
        </p:nvSpPr>
        <p:spPr>
          <a:xfrm>
            <a:off x="3890430" y="8147621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94A7A-D2AC-4639-982A-2567B79A3F9C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>
          <a:xfrm>
            <a:off x="2827867" y="7046555"/>
            <a:ext cx="1062563" cy="1305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E8929490-C1C6-4271-B080-A0F206F47281}"/>
              </a:ext>
            </a:extLst>
          </p:cNvPr>
          <p:cNvSpPr/>
          <p:nvPr/>
        </p:nvSpPr>
        <p:spPr>
          <a:xfrm>
            <a:off x="6969373" y="8144593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kernel_object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code_handle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E7501E-C7B3-49DE-BF68-73CD9D2240E5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6028221" y="8348905"/>
            <a:ext cx="941152" cy="30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6D9230E6-3E9C-4459-8ABA-B529E85BD9CD}"/>
              </a:ext>
            </a:extLst>
          </p:cNvPr>
          <p:cNvSpPr/>
          <p:nvPr/>
        </p:nvSpPr>
        <p:spPr>
          <a:xfrm>
            <a:off x="3903306" y="8753000"/>
            <a:ext cx="262308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Fill kernel </a:t>
            </a:r>
            <a:r>
              <a:rPr lang="en-US" dirty="0" err="1">
                <a:solidFill>
                  <a:schemeClr val="bg1"/>
                </a:solidFill>
              </a:rPr>
              <a:t>arg</a:t>
            </a:r>
            <a:r>
              <a:rPr lang="en-US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4F31473D-1BD6-4BD9-BF51-C2652B476E4D}"/>
              </a:ext>
            </a:extLst>
          </p:cNvPr>
          <p:cNvSpPr/>
          <p:nvPr/>
        </p:nvSpPr>
        <p:spPr>
          <a:xfrm>
            <a:off x="6969372" y="8749567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kernarg_address</a:t>
            </a:r>
            <a:r>
              <a:rPr lang="en-US" dirty="0">
                <a:solidFill>
                  <a:schemeClr val="bg1"/>
                </a:solidFill>
              </a:rPr>
              <a:t> =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kernarg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A19236-00C4-498D-8CC9-10FDE408069D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6526390" y="8953879"/>
            <a:ext cx="442982" cy="34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0A39826C-D1A5-4B13-B3E8-E69D2B2F81EA}"/>
              </a:ext>
            </a:extLst>
          </p:cNvPr>
          <p:cNvSpPr/>
          <p:nvPr/>
        </p:nvSpPr>
        <p:spPr>
          <a:xfrm>
            <a:off x="3890431" y="9376904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Flowchart: Alternate Process 122">
            <a:extLst>
              <a:ext uri="{FF2B5EF4-FFF2-40B4-BE49-F238E27FC236}">
                <a16:creationId xmlns:a16="http://schemas.microsoft.com/office/drawing/2014/main" id="{8B4182A3-3A91-42CD-81E9-7FAC08818332}"/>
              </a:ext>
            </a:extLst>
          </p:cNvPr>
          <p:cNvSpPr/>
          <p:nvPr/>
        </p:nvSpPr>
        <p:spPr>
          <a:xfrm>
            <a:off x="6969372" y="9369748"/>
            <a:ext cx="5084265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grid_size_x</a:t>
            </a:r>
            <a:r>
              <a:rPr lang="en-US" dirty="0">
                <a:solidFill>
                  <a:schemeClr val="bg1"/>
                </a:solidFill>
              </a:rPr>
              <a:t>/y/z; </a:t>
            </a:r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workgroup_size_x</a:t>
            </a:r>
            <a:r>
              <a:rPr lang="en-US" dirty="0">
                <a:solidFill>
                  <a:schemeClr val="bg1"/>
                </a:solidFill>
              </a:rPr>
              <a:t>/y/z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CCE56DA2-79F3-410C-813C-2FDF17284A50}"/>
              </a:ext>
            </a:extLst>
          </p:cNvPr>
          <p:cNvSpPr/>
          <p:nvPr/>
        </p:nvSpPr>
        <p:spPr>
          <a:xfrm>
            <a:off x="6942538" y="3299059"/>
            <a:ext cx="433133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queue-&gt;</a:t>
            </a:r>
            <a:r>
              <a:rPr lang="en-US" dirty="0" err="1">
                <a:solidFill>
                  <a:schemeClr val="bg1"/>
                </a:solidFill>
              </a:rPr>
              <a:t>base_address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packet_index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D67514-86C4-4775-8BE6-0567595E98F1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 flipV="1">
            <a:off x="5999091" y="3503371"/>
            <a:ext cx="943447" cy="3282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6B8CDF1E-D61A-4407-A4E3-D2D33B36F48A}"/>
              </a:ext>
            </a:extLst>
          </p:cNvPr>
          <p:cNvSpPr/>
          <p:nvPr/>
        </p:nvSpPr>
        <p:spPr>
          <a:xfrm>
            <a:off x="6942538" y="3908561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8FDA727-85D3-42C1-92D6-40DBE71AE275}"/>
              </a:ext>
            </a:extLst>
          </p:cNvPr>
          <p:cNvCxnSpPr>
            <a:cxnSpLocks/>
            <a:stCxn id="29" idx="3"/>
            <a:endCxn id="135" idx="1"/>
          </p:cNvCxnSpPr>
          <p:nvPr/>
        </p:nvCxnSpPr>
        <p:spPr>
          <a:xfrm>
            <a:off x="5999091" y="3831666"/>
            <a:ext cx="943447" cy="281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1A4193-8267-4480-9048-DBC83DFB2062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 flipV="1">
            <a:off x="6028222" y="9574060"/>
            <a:ext cx="941150" cy="71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F670083-4BC4-4B3C-BF51-6BC874D3C4D2}"/>
              </a:ext>
            </a:extLst>
          </p:cNvPr>
          <p:cNvCxnSpPr>
            <a:cxnSpLocks/>
            <a:stCxn id="7" idx="3"/>
            <a:endCxn id="111" idx="1"/>
          </p:cNvCxnSpPr>
          <p:nvPr/>
        </p:nvCxnSpPr>
        <p:spPr>
          <a:xfrm flipV="1">
            <a:off x="2818242" y="8957312"/>
            <a:ext cx="1085064" cy="261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4CEA2B9-1DAC-4F45-A5CD-FD8C6AE47124}"/>
              </a:ext>
            </a:extLst>
          </p:cNvPr>
          <p:cNvCxnSpPr>
            <a:cxnSpLocks/>
            <a:stCxn id="7" idx="3"/>
            <a:endCxn id="121" idx="1"/>
          </p:cNvCxnSpPr>
          <p:nvPr/>
        </p:nvCxnSpPr>
        <p:spPr>
          <a:xfrm>
            <a:off x="2818242" y="9218538"/>
            <a:ext cx="1072189" cy="3626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Alternate Process 150">
            <a:extLst>
              <a:ext uri="{FF2B5EF4-FFF2-40B4-BE49-F238E27FC236}">
                <a16:creationId xmlns:a16="http://schemas.microsoft.com/office/drawing/2014/main" id="{5BA91DBE-F6F2-4ED8-AAF6-5857AE17F0F6}"/>
              </a:ext>
            </a:extLst>
          </p:cNvPr>
          <p:cNvSpPr/>
          <p:nvPr/>
        </p:nvSpPr>
        <p:spPr>
          <a:xfrm>
            <a:off x="3890431" y="10078203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hsa_signal_store_relaxed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C5D42A22-1D2F-48B2-8D90-31F51D29A0B2}"/>
              </a:ext>
            </a:extLst>
          </p:cNvPr>
          <p:cNvSpPr/>
          <p:nvPr/>
        </p:nvSpPr>
        <p:spPr>
          <a:xfrm>
            <a:off x="7334284" y="10078202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doorbell_signal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94AACCB-2C98-418B-976B-5816F2F724B4}"/>
              </a:ext>
            </a:extLst>
          </p:cNvPr>
          <p:cNvCxnSpPr>
            <a:cxnSpLocks/>
            <a:stCxn id="151" idx="3"/>
            <a:endCxn id="153" idx="1"/>
          </p:cNvCxnSpPr>
          <p:nvPr/>
        </p:nvCxnSpPr>
        <p:spPr>
          <a:xfrm flipV="1">
            <a:off x="6663489" y="10282514"/>
            <a:ext cx="67079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1D1869-BE27-45D5-8DA2-779B632595F0}"/>
              </a:ext>
            </a:extLst>
          </p:cNvPr>
          <p:cNvCxnSpPr>
            <a:cxnSpLocks/>
            <a:stCxn id="8" idx="3"/>
            <a:endCxn id="151" idx="1"/>
          </p:cNvCxnSpPr>
          <p:nvPr/>
        </p:nvCxnSpPr>
        <p:spPr>
          <a:xfrm flipV="1">
            <a:off x="2821396" y="10282515"/>
            <a:ext cx="1069035" cy="58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61">
            <a:extLst>
              <a:ext uri="{FF2B5EF4-FFF2-40B4-BE49-F238E27FC236}">
                <a16:creationId xmlns:a16="http://schemas.microsoft.com/office/drawing/2014/main" id="{947E7F36-D85B-42DE-A5BD-27CE5DD813DD}"/>
              </a:ext>
            </a:extLst>
          </p:cNvPr>
          <p:cNvSpPr/>
          <p:nvPr/>
        </p:nvSpPr>
        <p:spPr>
          <a:xfrm>
            <a:off x="848658" y="10955246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Wait()</a:t>
            </a:r>
          </a:p>
        </p:txBody>
      </p:sp>
      <p:sp>
        <p:nvSpPr>
          <p:cNvPr id="165" name="Flowchart: Alternate Process 164">
            <a:extLst>
              <a:ext uri="{FF2B5EF4-FFF2-40B4-BE49-F238E27FC236}">
                <a16:creationId xmlns:a16="http://schemas.microsoft.com/office/drawing/2014/main" id="{7EA36C0F-3633-48DB-87C5-8C14C6DA7B09}"/>
              </a:ext>
            </a:extLst>
          </p:cNvPr>
          <p:cNvSpPr/>
          <p:nvPr/>
        </p:nvSpPr>
        <p:spPr>
          <a:xfrm>
            <a:off x="3903306" y="10948310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hsa_signal_wait_acquire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2A4692-1D28-49CD-827E-CEAD3218D19D}"/>
              </a:ext>
            </a:extLst>
          </p:cNvPr>
          <p:cNvCxnSpPr>
            <a:cxnSpLocks/>
            <a:stCxn id="162" idx="3"/>
            <a:endCxn id="165" idx="1"/>
          </p:cNvCxnSpPr>
          <p:nvPr/>
        </p:nvCxnSpPr>
        <p:spPr>
          <a:xfrm flipV="1">
            <a:off x="2821395" y="11152622"/>
            <a:ext cx="1081911" cy="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Alternate Process 169">
            <a:extLst>
              <a:ext uri="{FF2B5EF4-FFF2-40B4-BE49-F238E27FC236}">
                <a16:creationId xmlns:a16="http://schemas.microsoft.com/office/drawing/2014/main" id="{2304E29C-584B-4D68-B550-BA9B7CA76DEE}"/>
              </a:ext>
            </a:extLst>
          </p:cNvPr>
          <p:cNvSpPr/>
          <p:nvPr/>
        </p:nvSpPr>
        <p:spPr>
          <a:xfrm>
            <a:off x="7334284" y="10948309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5F153D2-7213-4F44-82CC-35CD48032324}"/>
              </a:ext>
            </a:extLst>
          </p:cNvPr>
          <p:cNvCxnSpPr>
            <a:cxnSpLocks/>
            <a:stCxn id="165" idx="3"/>
            <a:endCxn id="170" idx="1"/>
          </p:cNvCxnSpPr>
          <p:nvPr/>
        </p:nvCxnSpPr>
        <p:spPr>
          <a:xfrm flipV="1">
            <a:off x="6676364" y="11152621"/>
            <a:ext cx="65792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5269EF5-982D-4B62-81A6-3E8C4E58EB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33451" y="2057400"/>
            <a:ext cx="8049" cy="101668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873FE8B-B623-46F1-AD9A-2B93104CD6AD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1833451" y="3480489"/>
            <a:ext cx="869" cy="10836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0362DA-B831-44C9-A961-E8D85CCC6764}"/>
              </a:ext>
            </a:extLst>
          </p:cNvPr>
          <p:cNvCxnSpPr>
            <a:cxnSpLocks/>
            <a:stCxn id="45" idx="2"/>
            <a:endCxn id="6" idx="0"/>
          </p:cNvCxnSpPr>
          <p:nvPr/>
        </p:nvCxnSpPr>
        <p:spPr>
          <a:xfrm>
            <a:off x="1834320" y="4972783"/>
            <a:ext cx="7179" cy="187057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C4D3B9C-42EE-429A-AA5C-B7438D977F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31874" y="7249755"/>
            <a:ext cx="9625" cy="17655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6EF875E-E685-4AC6-8413-0365D3C0A54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31874" y="9421738"/>
            <a:ext cx="3154" cy="66340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645B60-2096-4861-85E7-CCF1AE97365D}"/>
              </a:ext>
            </a:extLst>
          </p:cNvPr>
          <p:cNvCxnSpPr>
            <a:cxnSpLocks/>
            <a:stCxn id="8" idx="2"/>
            <a:endCxn id="162" idx="0"/>
          </p:cNvCxnSpPr>
          <p:nvPr/>
        </p:nvCxnSpPr>
        <p:spPr>
          <a:xfrm flipH="1">
            <a:off x="1835027" y="10491543"/>
            <a:ext cx="1" cy="46370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9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460171" y="1529865"/>
            <a:ext cx="1972735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460171" y="2312390"/>
            <a:ext cx="3291840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_-&gt;Acquire()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460171" y="3268697"/>
            <a:ext cx="313267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_-&gt;Load()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4498269" y="2463521"/>
            <a:ext cx="202349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4498269" y="4070522"/>
            <a:ext cx="2590435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LoadExtensions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498269" y="3269713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236E4-5EEA-4412-B5CF-B8AA30C39E9D}"/>
              </a:ext>
            </a:extLst>
          </p:cNvPr>
          <p:cNvCxnSpPr>
            <a:cxnSpLocks/>
            <a:stCxn id="45" idx="3"/>
            <a:endCxn id="86" idx="1"/>
          </p:cNvCxnSpPr>
          <p:nvPr/>
        </p:nvCxnSpPr>
        <p:spPr>
          <a:xfrm flipV="1">
            <a:off x="3592841" y="2667833"/>
            <a:ext cx="905428" cy="805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38F9FF5-83BA-49E7-9D9C-E10EE9716BD6}"/>
              </a:ext>
            </a:extLst>
          </p:cNvPr>
          <p:cNvCxnSpPr>
            <a:cxnSpLocks/>
            <a:stCxn id="45" idx="3"/>
            <a:endCxn id="93" idx="1"/>
          </p:cNvCxnSpPr>
          <p:nvPr/>
        </p:nvCxnSpPr>
        <p:spPr>
          <a:xfrm>
            <a:off x="3592841" y="3473009"/>
            <a:ext cx="905428" cy="101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3"/>
            <a:endCxn id="87" idx="1"/>
          </p:cNvCxnSpPr>
          <p:nvPr/>
        </p:nvCxnSpPr>
        <p:spPr>
          <a:xfrm>
            <a:off x="3592841" y="3473009"/>
            <a:ext cx="905428" cy="8018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21565FF-779C-4C67-B191-D014B7478C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460171" y="1733065"/>
            <a:ext cx="1972735" cy="782525"/>
          </a:xfrm>
          <a:prstGeom prst="bentConnector5">
            <a:avLst>
              <a:gd name="adj1" fmla="val -11588"/>
              <a:gd name="adj2" fmla="val 50000"/>
              <a:gd name="adj3" fmla="val 11158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43ACF2F-0D43-4C84-BE23-2F3D61DB02FE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 flipH="1">
            <a:off x="460171" y="2515590"/>
            <a:ext cx="3291840" cy="957419"/>
          </a:xfrm>
          <a:prstGeom prst="bentConnector5">
            <a:avLst>
              <a:gd name="adj1" fmla="val -6944"/>
              <a:gd name="adj2" fmla="val 49942"/>
              <a:gd name="adj3" fmla="val 1069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45D3E585-5D28-4C28-8909-A57440761209}"/>
              </a:ext>
            </a:extLst>
          </p:cNvPr>
          <p:cNvSpPr/>
          <p:nvPr/>
        </p:nvSpPr>
        <p:spPr>
          <a:xfrm>
            <a:off x="8507594" y="3271408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 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533A9A3-0DB0-438B-A20A-BC845338FE9A}"/>
              </a:ext>
            </a:extLst>
          </p:cNvPr>
          <p:cNvCxnSpPr>
            <a:cxnSpLocks/>
            <a:stCxn id="93" idx="3"/>
            <a:endCxn id="132" idx="1"/>
          </p:cNvCxnSpPr>
          <p:nvPr/>
        </p:nvCxnSpPr>
        <p:spPr>
          <a:xfrm>
            <a:off x="8055976" y="3474025"/>
            <a:ext cx="451618" cy="169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54D70BD7-A873-4A55-89D9-D001F27D4028}"/>
              </a:ext>
            </a:extLst>
          </p:cNvPr>
          <p:cNvSpPr/>
          <p:nvPr/>
        </p:nvSpPr>
        <p:spPr>
          <a:xfrm>
            <a:off x="12516919" y="3115284"/>
            <a:ext cx="4367583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AmdHsaCodeLoader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>
                <a:solidFill>
                  <a:srgbClr val="00B050"/>
                </a:solidFill>
              </a:rPr>
              <a:t>Context</a:t>
            </a:r>
            <a:r>
              <a:rPr lang="en-US" altLang="zh-CN" dirty="0">
                <a:solidFill>
                  <a:schemeClr val="bg1"/>
                </a:solidFill>
              </a:rPr>
              <a:t> * context = </a:t>
            </a:r>
            <a:r>
              <a:rPr lang="en-US" altLang="zh-CN" dirty="0">
                <a:solidFill>
                  <a:srgbClr val="00B050"/>
                </a:solidFill>
              </a:rPr>
              <a:t>Runtime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 err="1">
                <a:solidFill>
                  <a:srgbClr val="00B050"/>
                </a:solidFill>
              </a:rPr>
              <a:t>LoaderContext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loader_context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F4BAB8-A481-4A21-9405-38D79D7F16CB}"/>
              </a:ext>
            </a:extLst>
          </p:cNvPr>
          <p:cNvCxnSpPr>
            <a:cxnSpLocks/>
            <a:stCxn id="132" idx="3"/>
            <a:endCxn id="138" idx="1"/>
          </p:cNvCxnSpPr>
          <p:nvPr/>
        </p:nvCxnSpPr>
        <p:spPr>
          <a:xfrm flipV="1">
            <a:off x="12065301" y="3472829"/>
            <a:ext cx="451618" cy="28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0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1168511" y="1345015"/>
            <a:ext cx="1972735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hsaKmtOpenKFD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331797" y="2288690"/>
            <a:ext cx="3646162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topology_sysfs_get_system_props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588543" y="3224688"/>
            <a:ext cx="313267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2"/>
            <a:endCxn id="25" idx="0"/>
          </p:cNvCxnSpPr>
          <p:nvPr/>
        </p:nvCxnSpPr>
        <p:spPr>
          <a:xfrm>
            <a:off x="2154878" y="3633311"/>
            <a:ext cx="0" cy="50551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54D70BD7-A873-4A55-89D9-D001F27D4028}"/>
              </a:ext>
            </a:extLst>
          </p:cNvPr>
          <p:cNvSpPr/>
          <p:nvPr/>
        </p:nvSpPr>
        <p:spPr>
          <a:xfrm>
            <a:off x="12516919" y="3147034"/>
            <a:ext cx="4367583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AmdHsaCodeLoader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>
                <a:solidFill>
                  <a:srgbClr val="00B050"/>
                </a:solidFill>
              </a:rPr>
              <a:t>Context</a:t>
            </a:r>
            <a:r>
              <a:rPr lang="en-US" altLang="zh-CN" dirty="0">
                <a:solidFill>
                  <a:schemeClr val="bg1"/>
                </a:solidFill>
              </a:rPr>
              <a:t> * context = </a:t>
            </a:r>
            <a:r>
              <a:rPr lang="en-US" altLang="zh-CN" dirty="0">
                <a:solidFill>
                  <a:srgbClr val="00B050"/>
                </a:solidFill>
              </a:rPr>
              <a:t>Runtime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 err="1">
                <a:solidFill>
                  <a:srgbClr val="00B050"/>
                </a:solidFill>
              </a:rPr>
              <a:t>LoaderContext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loader_context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F4BAB8-A481-4A21-9405-38D79D7F16CB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12065301" y="3504579"/>
            <a:ext cx="451618" cy="1178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KMT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D6A79A2-31E2-45D2-B723-1DBEB90DFCC1}"/>
              </a:ext>
            </a:extLst>
          </p:cNvPr>
          <p:cNvSpPr/>
          <p:nvPr/>
        </p:nvSpPr>
        <p:spPr>
          <a:xfrm>
            <a:off x="588543" y="4138821"/>
            <a:ext cx="313267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init_process_doorbells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29EAE0-B5C2-4844-806B-512C5A0EE4A3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2154878" y="2695090"/>
            <a:ext cx="0" cy="52959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2EB24A-2EA2-4369-BEFB-610AB7396E2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54878" y="1751415"/>
            <a:ext cx="1" cy="53727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9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1412529" y="1856281"/>
            <a:ext cx="202349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1412529" y="3645323"/>
            <a:ext cx="202349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DiscoverGpu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540205" y="2955114"/>
            <a:ext cx="2432513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DF074D5F-51EE-4EFB-8D80-390DDCF81FEC}"/>
              </a:ext>
            </a:extLst>
          </p:cNvPr>
          <p:cNvSpPr/>
          <p:nvPr/>
        </p:nvSpPr>
        <p:spPr>
          <a:xfrm>
            <a:off x="4540205" y="4176357"/>
            <a:ext cx="419393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RegisterAgent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B35B0-826B-4960-B9CB-609A9ED84DF9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3436019" y="3159426"/>
            <a:ext cx="1104186" cy="69020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3EF836-EBE8-42A1-9819-BFBD65CC410C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>
            <a:off x="3436019" y="3849635"/>
            <a:ext cx="1104186" cy="53103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8898860" y="2618230"/>
            <a:ext cx="2432513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6CB8AE9-4337-4D8B-9B47-55D6A3C0CBFE}"/>
              </a:ext>
            </a:extLst>
          </p:cNvPr>
          <p:cNvSpPr/>
          <p:nvPr/>
        </p:nvSpPr>
        <p:spPr>
          <a:xfrm>
            <a:off x="8898860" y="3338959"/>
            <a:ext cx="2432513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AA3C5-819B-490A-970D-08642BA8B139}"/>
              </a:ext>
            </a:extLst>
          </p:cNvPr>
          <p:cNvCxnSpPr>
            <a:cxnSpLocks/>
            <a:stCxn id="93" idx="3"/>
            <a:endCxn id="26" idx="1"/>
          </p:cNvCxnSpPr>
          <p:nvPr/>
        </p:nvCxnSpPr>
        <p:spPr>
          <a:xfrm flipV="1">
            <a:off x="6972718" y="2822542"/>
            <a:ext cx="1926142" cy="3368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3215CE-86CA-4210-AEA9-90ED77C46114}"/>
              </a:ext>
            </a:extLst>
          </p:cNvPr>
          <p:cNvCxnSpPr>
            <a:cxnSpLocks/>
            <a:stCxn id="93" idx="3"/>
            <a:endCxn id="27" idx="1"/>
          </p:cNvCxnSpPr>
          <p:nvPr/>
        </p:nvCxnSpPr>
        <p:spPr>
          <a:xfrm>
            <a:off x="6972718" y="3159426"/>
            <a:ext cx="1926142" cy="38384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116CC377-7542-4FC6-8757-CB1C8BCDF659}"/>
              </a:ext>
            </a:extLst>
          </p:cNvPr>
          <p:cNvSpPr/>
          <p:nvPr/>
        </p:nvSpPr>
        <p:spPr>
          <a:xfrm>
            <a:off x="1412529" y="2750802"/>
            <a:ext cx="202349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BuildTopology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CD736FE-70DA-4DC9-B5C3-C80F0E51EE8B}"/>
              </a:ext>
            </a:extLst>
          </p:cNvPr>
          <p:cNvCxnSpPr>
            <a:stCxn id="86" idx="3"/>
            <a:endCxn id="37" idx="1"/>
          </p:cNvCxnSpPr>
          <p:nvPr/>
        </p:nvCxnSpPr>
        <p:spPr>
          <a:xfrm flipH="1">
            <a:off x="1412529" y="2060593"/>
            <a:ext cx="2023490" cy="894521"/>
          </a:xfrm>
          <a:prstGeom prst="bentConnector5">
            <a:avLst>
              <a:gd name="adj1" fmla="val -11297"/>
              <a:gd name="adj2" fmla="val 50000"/>
              <a:gd name="adj3" fmla="val 11129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49C856F-5904-4E46-8CF2-2DB3F3119A8C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 flipH="1">
            <a:off x="1412529" y="2955114"/>
            <a:ext cx="2023490" cy="894521"/>
          </a:xfrm>
          <a:prstGeom prst="bentConnector5">
            <a:avLst>
              <a:gd name="adj1" fmla="val -11297"/>
              <a:gd name="adj2" fmla="val 50000"/>
              <a:gd name="adj3" fmla="val 11129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55C106A3-E947-47C6-B51A-C6EF545115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06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hsaKmtGetNodeMemoryProperties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0" y="1381423"/>
            <a:ext cx="5442711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HsaMemoryProperties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HeapTypet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HSA_HEAPTYPE_FRAME_BUFFER_PRIVATE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815020" y="3362114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new </a:t>
            </a:r>
            <a:r>
              <a:rPr lang="en-US" altLang="zh-CN" dirty="0" err="1">
                <a:solidFill>
                  <a:schemeClr val="bg1"/>
                </a:solidFill>
              </a:rPr>
              <a:t>Memory</a:t>
            </a:r>
            <a:r>
              <a:rPr lang="en-US" dirty="0" err="1">
                <a:solidFill>
                  <a:schemeClr val="bg1"/>
                </a:solidFill>
              </a:rPr>
              <a:t>Region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C82A82E5-C6F4-4CFE-980D-F57957C45E1F}"/>
              </a:ext>
            </a:extLst>
          </p:cNvPr>
          <p:cNvSpPr/>
          <p:nvPr/>
        </p:nvSpPr>
        <p:spPr>
          <a:xfrm>
            <a:off x="9975489" y="2444891"/>
            <a:ext cx="5442711" cy="2247424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full_profile</a:t>
            </a:r>
            <a:r>
              <a:rPr lang="en-US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NoSubstitute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HostAccess</a:t>
            </a:r>
            <a:r>
              <a:rPr lang="en-US" dirty="0">
                <a:solidFill>
                  <a:schemeClr val="bg1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NonPaged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CoarseCrain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IsLocalMemory</a:t>
            </a:r>
            <a:r>
              <a:rPr lang="en-US" dirty="0">
                <a:solidFill>
                  <a:schemeClr val="bg1"/>
                </a:solidFill>
              </a:rPr>
              <a:t>() = true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E0EF38E-5852-4D29-9071-4C0E9C48CCF6}"/>
              </a:ext>
            </a:extLst>
          </p:cNvPr>
          <p:cNvSpPr/>
          <p:nvPr/>
        </p:nvSpPr>
        <p:spPr>
          <a:xfrm>
            <a:off x="5815020" y="4806126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regions_ = region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A1AB7E48-8DD7-4C56-BA03-DE78A1515D1F}"/>
              </a:ext>
            </a:extLst>
          </p:cNvPr>
          <p:cNvSpPr/>
          <p:nvPr/>
        </p:nvSpPr>
        <p:spPr>
          <a:xfrm>
            <a:off x="5815020" y="5778427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local_regions</a:t>
            </a:r>
            <a:r>
              <a:rPr lang="en-US" altLang="zh-CN" dirty="0">
                <a:solidFill>
                  <a:schemeClr val="bg1"/>
                </a:solidFill>
              </a:rPr>
              <a:t>_ = region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37007" y="1943280"/>
            <a:ext cx="1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7337007" y="3770737"/>
            <a:ext cx="0" cy="10353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1B4E80-33F8-4B90-AE1A-89DC3213E85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7337007" y="5214749"/>
            <a:ext cx="0" cy="563678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61DBE8-EBE1-41A1-A754-E348BF908F7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858994" y="3566426"/>
            <a:ext cx="1116495" cy="2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2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6980688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regions_</a:t>
            </a:r>
            <a:r>
              <a:rPr lang="zh-CN" altLang="en-US" dirty="0"/>
              <a:t>和</a:t>
            </a:r>
            <a:r>
              <a:rPr lang="en-US" altLang="zh-CN" dirty="0" err="1"/>
              <a:t>local_region</a:t>
            </a:r>
            <a:r>
              <a:rPr lang="en-US" altLang="zh-CN" dirty="0"/>
              <a:t>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节点只有一个</a:t>
            </a:r>
            <a:r>
              <a:rPr lang="en-US" altLang="zh-CN" dirty="0" err="1"/>
              <a:t>MemoryBank</a:t>
            </a:r>
            <a:r>
              <a:rPr lang="en-US" altLang="zh-CN" dirty="0"/>
              <a:t>(region)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HAS_HEAPTYPE_FRAM_BUFFER_PRIVATE</a:t>
            </a:r>
          </a:p>
          <a:p>
            <a:pPr lvl="2" fontAlgn="ctr"/>
            <a:r>
              <a:rPr lang="zh-CN" altLang="en-US" dirty="0"/>
              <a:t>判断为 </a:t>
            </a:r>
            <a:r>
              <a:rPr lang="en-US" altLang="zh-CN" dirty="0" err="1"/>
              <a:t>LocalMemory</a:t>
            </a:r>
            <a:r>
              <a:rPr lang="en-US" altLang="zh-CN" dirty="0"/>
              <a:t> </a:t>
            </a:r>
          </a:p>
          <a:p>
            <a:pPr lvl="2" fontAlgn="ctr"/>
            <a:r>
              <a:rPr lang="zh-CN" altLang="en-US" dirty="0"/>
              <a:t>填充该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 err="1"/>
              <a:t>mem_flag</a:t>
            </a:r>
            <a:r>
              <a:rPr lang="zh-CN" altLang="en-US" dirty="0"/>
              <a:t>用于</a:t>
            </a:r>
            <a:r>
              <a:rPr lang="en-US" altLang="zh-CN" dirty="0" err="1"/>
              <a:t>alloc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DFCC5E5E-B71C-470B-ADDD-36E5A410D9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en-US" altLang="zh-CN" sz="2400" dirty="0"/>
              <a:t> memory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hsaKmtGetNodeCacheProperties</a:t>
            </a:r>
            <a:r>
              <a:rPr lang="en-US" b="1" dirty="0">
                <a:solidFill>
                  <a:srgbClr val="0070C0"/>
                </a:solidFill>
              </a:rPr>
              <a:t> 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1" y="1534656"/>
            <a:ext cx="3684664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CacheProperties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332420" y="3362114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忽略</a:t>
            </a:r>
            <a:r>
              <a:rPr lang="en-US" altLang="zh-CN" dirty="0">
                <a:solidFill>
                  <a:schemeClr val="bg1"/>
                </a:solidFill>
              </a:rPr>
              <a:t>Instruction</a:t>
            </a:r>
            <a:r>
              <a:rPr lang="zh-CN" altLang="en-US" dirty="0">
                <a:solidFill>
                  <a:schemeClr val="bg1"/>
                </a:solidFill>
              </a:rPr>
              <a:t>属性的</a:t>
            </a:r>
            <a:r>
              <a:rPr lang="en-US" altLang="zh-CN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27110" y="1943280"/>
            <a:ext cx="9898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7327110" y="3770737"/>
            <a:ext cx="9897" cy="1040696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3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5560189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dirty="0"/>
              <a:t>caches_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节点有</a:t>
            </a:r>
            <a:r>
              <a:rPr lang="en-US" altLang="zh-CN" dirty="0"/>
              <a:t>92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Instruction</a:t>
            </a:r>
            <a:r>
              <a:rPr lang="zh-CN" altLang="en-US" dirty="0"/>
              <a:t>将被忽略</a:t>
            </a:r>
            <a:endParaRPr lang="en-US" altLang="zh-CN" dirty="0"/>
          </a:p>
          <a:p>
            <a:pPr lvl="2" fontAlgn="ctr"/>
            <a:r>
              <a:rPr lang="en-US" altLang="zh-CN" dirty="0"/>
              <a:t>Vega20 </a:t>
            </a:r>
            <a:r>
              <a:rPr lang="zh-CN" altLang="en-US" dirty="0"/>
              <a:t>有</a:t>
            </a:r>
            <a:r>
              <a:rPr lang="en-US" altLang="zh-CN" dirty="0"/>
              <a:t>76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3" fontAlgn="ctr"/>
            <a:r>
              <a:rPr lang="en-US" altLang="zh-CN" dirty="0"/>
              <a:t>60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16KB</a:t>
            </a:r>
          </a:p>
          <a:p>
            <a:pPr lvl="3" fontAlgn="ctr"/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4KB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5DC9262-695E-477B-8EFE-167A83B27B34}"/>
              </a:ext>
            </a:extLst>
          </p:cNvPr>
          <p:cNvSpPr/>
          <p:nvPr/>
        </p:nvSpPr>
        <p:spPr>
          <a:xfrm>
            <a:off x="5342317" y="4811433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cache_props</a:t>
            </a:r>
            <a:r>
              <a:rPr lang="en-US" altLang="zh-CN" dirty="0">
                <a:solidFill>
                  <a:schemeClr val="bg1"/>
                </a:solidFill>
              </a:rPr>
              <a:t>_ = 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B01EBF2A-81ED-4FFF-8FE6-4EA4E8EEEA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en-US" altLang="zh-CN" sz="2400" dirty="0"/>
              <a:t> cache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79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 &amp; execute obj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6E1E80-7E28-4BAD-81A9-966E8A75FED8}"/>
              </a:ext>
            </a:extLst>
          </p:cNvPr>
          <p:cNvSpPr/>
          <p:nvPr/>
        </p:nvSpPr>
        <p:spPr>
          <a:xfrm>
            <a:off x="305623" y="3079377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hsa_code_object_deserialize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305624" y="1600101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1C2CE1-1120-4B24-BCC4-CF9CA2D03500}"/>
              </a:ext>
            </a:extLst>
          </p:cNvPr>
          <p:cNvSpPr/>
          <p:nvPr/>
        </p:nvSpPr>
        <p:spPr>
          <a:xfrm>
            <a:off x="4876835" y="1600101"/>
            <a:ext cx="389646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loader_ = new </a:t>
            </a:r>
            <a:r>
              <a:rPr lang="en-US" b="1" dirty="0" err="1">
                <a:solidFill>
                  <a:srgbClr val="0070C0"/>
                </a:solidFill>
              </a:rPr>
              <a:t>AmdHsaCodeLoader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25B40-57F4-4262-8C89-663721089AF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63330" y="1804413"/>
            <a:ext cx="1013505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56CB83B-7C84-4C00-9CE6-604E4697FF2E}"/>
              </a:ext>
            </a:extLst>
          </p:cNvPr>
          <p:cNvSpPr/>
          <p:nvPr/>
        </p:nvSpPr>
        <p:spPr>
          <a:xfrm>
            <a:off x="4882705" y="3074188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allocate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AEDF43-237A-49D9-9A21-3307D636329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578920" y="2793299"/>
            <a:ext cx="0" cy="2808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514E-30BC-481C-ABD5-58A04A28C788}"/>
              </a:ext>
            </a:extLst>
          </p:cNvPr>
          <p:cNvSpPr/>
          <p:nvPr/>
        </p:nvSpPr>
        <p:spPr>
          <a:xfrm>
            <a:off x="4883349" y="3781073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 to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0150E-525F-499D-896A-AC97F40F41F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578920" y="3493190"/>
            <a:ext cx="644" cy="28788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B2C8646-D524-493D-B016-2E2FFB890110}"/>
              </a:ext>
            </a:extLst>
          </p:cNvPr>
          <p:cNvSpPr/>
          <p:nvPr/>
        </p:nvSpPr>
        <p:spPr>
          <a:xfrm>
            <a:off x="4882705" y="2384676"/>
            <a:ext cx="339242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find </a:t>
            </a:r>
            <a:r>
              <a:rPr lang="en-US" dirty="0" err="1">
                <a:solidFill>
                  <a:schemeClr val="tx2"/>
                </a:solidFill>
              </a:rPr>
              <a:t>cpu</a:t>
            </a:r>
            <a:r>
              <a:rPr lang="en-US" dirty="0">
                <a:solidFill>
                  <a:schemeClr val="tx2"/>
                </a:solidFill>
              </a:rPr>
              <a:t> agent and </a:t>
            </a:r>
            <a:r>
              <a:rPr lang="en-US" altLang="zh-CN" dirty="0">
                <a:solidFill>
                  <a:schemeClr val="tx2"/>
                </a:solidFill>
              </a:rPr>
              <a:t>system </a:t>
            </a:r>
            <a:r>
              <a:rPr lang="en-US" dirty="0">
                <a:solidFill>
                  <a:schemeClr val="tx2"/>
                </a:solidFill>
              </a:rPr>
              <a:t>region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85429-9D4B-41F2-B4EB-8C809A99386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863330" y="2588988"/>
            <a:ext cx="1019375" cy="69470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57BBD-DB80-45AB-8E81-8CAACE29C6F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863330" y="3283689"/>
            <a:ext cx="101937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4342C-57E2-4267-8481-81F8E47F4E7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863330" y="3283689"/>
            <a:ext cx="1020019" cy="70688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93C0F8CB-19AB-49B4-BDB6-0C5CFBADD3A5}"/>
              </a:ext>
            </a:extLst>
          </p:cNvPr>
          <p:cNvSpPr/>
          <p:nvPr/>
        </p:nvSpPr>
        <p:spPr>
          <a:xfrm>
            <a:off x="305624" y="5184620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hsa_executable_create_alt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8A71000E-6A18-474F-9AF0-5141A5A29335}"/>
              </a:ext>
            </a:extLst>
          </p:cNvPr>
          <p:cNvSpPr/>
          <p:nvPr/>
        </p:nvSpPr>
        <p:spPr>
          <a:xfrm>
            <a:off x="4876835" y="5184620"/>
            <a:ext cx="27587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CreateExecutable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B1E98917-5C5F-44D8-8C7D-661F17DD870B}"/>
              </a:ext>
            </a:extLst>
          </p:cNvPr>
          <p:cNvSpPr/>
          <p:nvPr/>
        </p:nvSpPr>
        <p:spPr>
          <a:xfrm>
            <a:off x="8396947" y="5184620"/>
            <a:ext cx="412552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executables.push</a:t>
            </a:r>
            <a:r>
              <a:rPr lang="en-US" altLang="zh-CN" dirty="0">
                <a:solidFill>
                  <a:schemeClr val="bg1"/>
                </a:solidFill>
              </a:rPr>
              <a:t> new </a:t>
            </a:r>
            <a:r>
              <a:rPr lang="en-US" altLang="zh-CN" dirty="0" err="1">
                <a:solidFill>
                  <a:schemeClr val="bg1"/>
                </a:solidFill>
              </a:rPr>
              <a:t>ExecutableImpl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F812CD-DCDF-47AE-BDE9-EFAA19FE150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863330" y="5388932"/>
            <a:ext cx="1013505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184203-AB01-4662-A6E5-B5A2E83EE87D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635567" y="5388932"/>
            <a:ext cx="76138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32E57C-1600-45CA-AE57-E25043D460FE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>
            <a:off x="2084477" y="4780156"/>
            <a:ext cx="0" cy="40446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41F8997-4FB7-4742-ACE8-25317D499D4F}"/>
              </a:ext>
            </a:extLst>
          </p:cNvPr>
          <p:cNvSpPr/>
          <p:nvPr/>
        </p:nvSpPr>
        <p:spPr>
          <a:xfrm>
            <a:off x="-3124927" y="432184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274E78-072A-45EA-8707-79251B140C1C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-472749" y="4575844"/>
            <a:ext cx="778373" cy="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4709562-824E-4351-99E4-A81A97A58EDD}"/>
              </a:ext>
            </a:extLst>
          </p:cNvPr>
          <p:cNvSpPr/>
          <p:nvPr/>
        </p:nvSpPr>
        <p:spPr>
          <a:xfrm>
            <a:off x="305624" y="4371533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hsa_executable_create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Load elf object, create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696BB51-7C45-4DC5-9437-411F61CD3C7D}"/>
              </a:ext>
            </a:extLst>
          </p:cNvPr>
          <p:cNvSpPr/>
          <p:nvPr/>
        </p:nvSpPr>
        <p:spPr>
          <a:xfrm>
            <a:off x="8549399" y="1722230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initAsBuffer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1533000B-6DE0-4F61-AEB2-4008E7C6DA94}"/>
              </a:ext>
            </a:extLst>
          </p:cNvPr>
          <p:cNvSpPr/>
          <p:nvPr/>
        </p:nvSpPr>
        <p:spPr>
          <a:xfrm>
            <a:off x="11479536" y="1722230"/>
            <a:ext cx="2131938" cy="4162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pullElf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275C79-0F5B-45A0-BF7C-4A6D8CF0F2E2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10681342" y="1926542"/>
            <a:ext cx="798194" cy="379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D6512C1D-F6B7-4797-AFC5-B470966CCEB8}"/>
              </a:ext>
            </a:extLst>
          </p:cNvPr>
          <p:cNvSpPr/>
          <p:nvPr/>
        </p:nvSpPr>
        <p:spPr>
          <a:xfrm>
            <a:off x="14305404" y="17240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get elf header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697948E6-02E5-4539-9FD2-876294C37F84}"/>
              </a:ext>
            </a:extLst>
          </p:cNvPr>
          <p:cNvSpPr/>
          <p:nvPr/>
        </p:nvSpPr>
        <p:spPr>
          <a:xfrm>
            <a:off x="14309723" y="260607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segments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B88AE053-6CA3-4E96-9D9A-5602A8AF36EF}"/>
              </a:ext>
            </a:extLst>
          </p:cNvPr>
          <p:cNvSpPr/>
          <p:nvPr/>
        </p:nvSpPr>
        <p:spPr>
          <a:xfrm>
            <a:off x="14305406" y="349238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string 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CC98F5DB-D049-4386-A0D6-54805C01CD99}"/>
              </a:ext>
            </a:extLst>
          </p:cNvPr>
          <p:cNvSpPr/>
          <p:nvPr/>
        </p:nvSpPr>
        <p:spPr>
          <a:xfrm>
            <a:off x="14305405" y="43882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sections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5F793D-6E18-4592-8224-8B87A697DBC6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5701904" y="2132672"/>
            <a:ext cx="4319" cy="473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06CF0B-2396-4A54-B1DA-DC914060FEDD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flipH="1">
            <a:off x="15701906" y="3014693"/>
            <a:ext cx="4317" cy="4776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940549-7625-4CAF-9BAA-7055A325CD3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15701905" y="3901007"/>
            <a:ext cx="1" cy="487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9DDB4D49-AE36-44E5-8EE2-F63714BA533B}"/>
              </a:ext>
            </a:extLst>
          </p:cNvPr>
          <p:cNvSpPr/>
          <p:nvPr/>
        </p:nvSpPr>
        <p:spPr>
          <a:xfrm>
            <a:off x="14309723" y="535253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symbols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F5B82-9FE8-475D-BE43-2C4939E67184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>
            <a:off x="15701905" y="4796872"/>
            <a:ext cx="4318" cy="5556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D7F9D8-FC3B-46FF-B31B-1C5E6C77E67B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 flipV="1">
            <a:off x="13611474" y="1928361"/>
            <a:ext cx="693930" cy="19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2333481-8807-4110-A56C-A57381FEB221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7573695" y="1926542"/>
            <a:ext cx="975704" cy="382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pPr fontAlgn="ctr"/>
            <a:r>
              <a:rPr lang="en-US" dirty="0"/>
              <a:t>__</a:t>
            </a:r>
            <a:r>
              <a:rPr lang="en-US" dirty="0" err="1"/>
              <a:t>fmm_allocate_device</a:t>
            </a:r>
            <a:r>
              <a:rPr lang="en-US" dirty="0"/>
              <a:t>() allocate BO</a:t>
            </a:r>
          </a:p>
          <a:p>
            <a:pPr lvl="1" fontAlgn="ctr"/>
            <a:r>
              <a:rPr lang="en-US" dirty="0" err="1"/>
              <a:t>aperture_allocate_area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mmap_aperture_allocate_aligned</a:t>
            </a:r>
            <a:r>
              <a:rPr lang="en-US" dirty="0"/>
              <a:t>() </a:t>
            </a:r>
            <a:r>
              <a:rPr lang="zh-CN" altLang="en-US" dirty="0"/>
              <a:t>在</a:t>
            </a:r>
            <a:r>
              <a:rPr lang="en-US" altLang="zh-CN" dirty="0" err="1"/>
              <a:t>cpu</a:t>
            </a:r>
            <a:r>
              <a:rPr lang="zh-CN" altLang="en-US" dirty="0"/>
              <a:t>内存上</a:t>
            </a:r>
            <a:r>
              <a:rPr lang="en-US" altLang="zh-CN" dirty="0"/>
              <a:t>map</a:t>
            </a:r>
            <a:r>
              <a:rPr lang="zh-CN" altLang="en-US" dirty="0"/>
              <a:t>一段内存，并返回地址。</a:t>
            </a:r>
            <a:endParaRPr lang="en-US" dirty="0"/>
          </a:p>
          <a:p>
            <a:pPr lvl="1" fontAlgn="ctr"/>
            <a:r>
              <a:rPr lang="en-US" dirty="0" err="1"/>
              <a:t>fmm_allocate_memory_object</a:t>
            </a:r>
            <a:endParaRPr lang="en-US" dirty="0"/>
          </a:p>
          <a:p>
            <a:pPr lvl="2" fontAlgn="ctr"/>
            <a:r>
              <a:rPr lang="en-US" altLang="zh-CN" dirty="0" err="1"/>
              <a:t>Ioctrl</a:t>
            </a:r>
            <a:r>
              <a:rPr lang="en-US" altLang="zh-CN" dirty="0"/>
              <a:t>(</a:t>
            </a:r>
            <a:r>
              <a:rPr lang="en-US" dirty="0"/>
              <a:t>AMDKFD_IOC_ALLOC_MEMORY_OF_GPU</a:t>
            </a:r>
            <a:r>
              <a:rPr lang="en-US" altLang="zh-CN" dirty="0"/>
              <a:t>)</a:t>
            </a:r>
          </a:p>
          <a:p>
            <a:pPr lvl="2" fontAlgn="ctr"/>
            <a:r>
              <a:rPr lang="en-US" dirty="0" err="1"/>
              <a:t>aperture_allocate_object</a:t>
            </a:r>
            <a:r>
              <a:rPr lang="en-US" dirty="0"/>
              <a:t>() </a:t>
            </a:r>
            <a:r>
              <a:rPr lang="zh-CN" altLang="en-US" dirty="0"/>
              <a:t>创建分配的显存的</a:t>
            </a:r>
            <a:r>
              <a:rPr lang="en-US" altLang="zh-CN" dirty="0" err="1"/>
              <a:t>vm_obj</a:t>
            </a:r>
            <a:endParaRPr lang="en-US" dirty="0"/>
          </a:p>
          <a:p>
            <a:pPr lvl="2" fontAlgn="ctr"/>
            <a:endParaRPr lang="en-US" dirty="0"/>
          </a:p>
          <a:p>
            <a:pPr fontAlgn="ctr"/>
            <a:r>
              <a:rPr lang="en-US" dirty="0" err="1"/>
              <a:t>hsaKmtRegisterMemory</a:t>
            </a:r>
            <a:r>
              <a:rPr lang="en-US" dirty="0"/>
              <a:t>()</a:t>
            </a:r>
          </a:p>
          <a:p>
            <a:pPr lvl="1" fontAlgn="ctr"/>
            <a:r>
              <a:rPr lang="en-US" dirty="0" err="1"/>
              <a:t>fmm_register_memory</a:t>
            </a:r>
            <a:r>
              <a:rPr lang="en-US" dirty="0"/>
              <a:t>()</a:t>
            </a:r>
          </a:p>
          <a:p>
            <a:pPr lvl="2" fontAlgn="ctr"/>
            <a:r>
              <a:rPr lang="en-US" dirty="0" err="1"/>
              <a:t>fmm_register_user_memory</a:t>
            </a:r>
            <a:r>
              <a:rPr lang="en-US" dirty="0"/>
              <a:t>()</a:t>
            </a:r>
          </a:p>
          <a:p>
            <a:pPr lvl="3" fontAlgn="ctr"/>
            <a:r>
              <a:rPr lang="en-US" dirty="0"/>
              <a:t>__</a:t>
            </a:r>
            <a:r>
              <a:rPr lang="en-US" dirty="0" err="1"/>
              <a:t>fmm_allocate_device</a:t>
            </a:r>
            <a:r>
              <a:rPr lang="en-US" dirty="0"/>
              <a:t>()</a:t>
            </a:r>
          </a:p>
          <a:p>
            <a:pPr lvl="3" fontAlgn="ctr"/>
            <a:endParaRPr lang="en-US" dirty="0"/>
          </a:p>
          <a:p>
            <a:pPr fontAlgn="ctr"/>
            <a:r>
              <a:rPr lang="en-US" dirty="0" err="1"/>
              <a:t>hsaKmtMapMemoryToGPU</a:t>
            </a:r>
            <a:r>
              <a:rPr lang="en-US" dirty="0"/>
              <a:t>()</a:t>
            </a:r>
          </a:p>
          <a:p>
            <a:pPr lvl="1" fontAlgn="ctr"/>
            <a:r>
              <a:rPr lang="en-US" dirty="0" err="1"/>
              <a:t>fmm_map_to_gpu</a:t>
            </a:r>
            <a:r>
              <a:rPr lang="en-US" dirty="0"/>
              <a:t>()</a:t>
            </a:r>
          </a:p>
          <a:p>
            <a:pPr lvl="2" fontAlgn="ctr"/>
            <a:r>
              <a:rPr lang="en-US" dirty="0"/>
              <a:t>_</a:t>
            </a:r>
            <a:r>
              <a:rPr lang="en-US" dirty="0" err="1"/>
              <a:t>fmm_map_to_gpu</a:t>
            </a:r>
            <a:r>
              <a:rPr lang="en-US" dirty="0"/>
              <a:t>() </a:t>
            </a:r>
            <a:r>
              <a:rPr lang="zh-CN" altLang="en-US" dirty="0"/>
              <a:t>或 </a:t>
            </a:r>
            <a:r>
              <a:rPr lang="en-US" altLang="zh-CN" dirty="0"/>
              <a:t>_</a:t>
            </a:r>
            <a:r>
              <a:rPr lang="en-US" altLang="zh-CN" dirty="0" err="1"/>
              <a:t>fmm_map_to_gpu_uerptr</a:t>
            </a:r>
            <a:r>
              <a:rPr lang="en-US" altLang="zh-CN" dirty="0"/>
              <a:t>()</a:t>
            </a:r>
          </a:p>
          <a:p>
            <a:pPr lvl="3" fontAlgn="ctr"/>
            <a:r>
              <a:rPr lang="en-US" dirty="0" err="1"/>
              <a:t>Ioctrl</a:t>
            </a:r>
            <a:r>
              <a:rPr lang="en-US" dirty="0"/>
              <a:t>(AMDKFD_IOC_MAP_MEMORY_TO_GPU)</a:t>
            </a:r>
          </a:p>
          <a:p>
            <a:pPr lvl="1" font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13244" y="752474"/>
            <a:ext cx="11672043" cy="2857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8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 executable from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FF375C06-BA40-45B6-85A6-CA3BA3CC0982}"/>
              </a:ext>
            </a:extLst>
          </p:cNvPr>
          <p:cNvSpPr/>
          <p:nvPr/>
        </p:nvSpPr>
        <p:spPr>
          <a:xfrm>
            <a:off x="8549399" y="2769747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SegmentAlloc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F590647F-E01E-4781-8D39-200D54A2EAC0}"/>
              </a:ext>
            </a:extLst>
          </p:cNvPr>
          <p:cNvSpPr/>
          <p:nvPr/>
        </p:nvSpPr>
        <p:spPr>
          <a:xfrm>
            <a:off x="8549398" y="3403801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LoadSegmentV2()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4D338-B895-4EF1-B8DC-B6B44C32778E}"/>
              </a:ext>
            </a:extLst>
          </p:cNvPr>
          <p:cNvCxnSpPr>
            <a:cxnSpLocks/>
            <a:stCxn id="146" idx="3"/>
            <a:endCxn id="46" idx="1"/>
          </p:cNvCxnSpPr>
          <p:nvPr/>
        </p:nvCxnSpPr>
        <p:spPr>
          <a:xfrm flipV="1">
            <a:off x="7573695" y="2974059"/>
            <a:ext cx="975704" cy="360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878B3DC6-E6F7-450D-B5B5-90F0AC753B85}"/>
              </a:ext>
            </a:extLst>
          </p:cNvPr>
          <p:cNvSpPr/>
          <p:nvPr/>
        </p:nvSpPr>
        <p:spPr>
          <a:xfrm>
            <a:off x="10685671" y="3396515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F9DF28A8-CFD0-4056-90C3-232CD0B3CF21}"/>
              </a:ext>
            </a:extLst>
          </p:cNvPr>
          <p:cNvSpPr/>
          <p:nvPr/>
        </p:nvSpPr>
        <p:spPr>
          <a:xfrm>
            <a:off x="8543569" y="4310948"/>
            <a:ext cx="295421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ED1C24"/>
                </a:solidFill>
              </a:rPr>
              <a:t>address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SymbolAddress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2BDF4D-8090-47FE-B330-A3B90E322052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 flipV="1">
            <a:off x="7573694" y="4515260"/>
            <a:ext cx="969875" cy="421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24B95CEA-010E-413D-9861-078F7064ED1F}"/>
              </a:ext>
            </a:extLst>
          </p:cNvPr>
          <p:cNvSpPr/>
          <p:nvPr/>
        </p:nvSpPr>
        <p:spPr>
          <a:xfrm>
            <a:off x="10675511" y="5030744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obj &amp; execute obj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4482987" y="8314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E2193-9B98-416A-A159-FE89021B821C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6620213" y="1240108"/>
            <a:ext cx="0" cy="40642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DA7C665-34D9-40E5-9CF8-84D35F5FE3D5}"/>
              </a:ext>
            </a:extLst>
          </p:cNvPr>
          <p:cNvSpPr/>
          <p:nvPr/>
        </p:nvSpPr>
        <p:spPr>
          <a:xfrm>
            <a:off x="4482987" y="1646531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= new 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9F2F1277-BDBF-4EE4-A06D-1BC5A02F7F8C}"/>
              </a:ext>
            </a:extLst>
          </p:cNvPr>
          <p:cNvSpPr/>
          <p:nvPr/>
        </p:nvSpPr>
        <p:spPr>
          <a:xfrm>
            <a:off x="4482986" y="2412950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queue_inactive_signal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A9426665-7707-4541-8214-F296BE1E10B5}"/>
              </a:ext>
            </a:extLst>
          </p:cNvPr>
          <p:cNvSpPr/>
          <p:nvPr/>
        </p:nvSpPr>
        <p:spPr>
          <a:xfrm>
            <a:off x="4482986" y="3192092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hsa_amd_signal_async_handler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22750BF-B469-43B4-9331-0DEFE00FA0E0}"/>
              </a:ext>
            </a:extLst>
          </p:cNvPr>
          <p:cNvSpPr/>
          <p:nvPr/>
        </p:nvSpPr>
        <p:spPr>
          <a:xfrm>
            <a:off x="305622" y="8314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84F50C-DEBC-4681-9A18-3165E93AF39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620212" y="2055154"/>
            <a:ext cx="1" cy="3577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142245-E7B5-45A4-943F-053A3B67ABE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620212" y="2821573"/>
            <a:ext cx="0" cy="37051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E507B5-017D-436E-AFEC-8DCCBB955C3A}"/>
              </a:ext>
            </a:extLst>
          </p:cNvPr>
          <p:cNvSpPr/>
          <p:nvPr/>
        </p:nvSpPr>
        <p:spPr>
          <a:xfrm>
            <a:off x="305622" y="3811751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EDF0E4-63EA-4B04-8D34-8801FB907CA1}"/>
              </a:ext>
            </a:extLst>
          </p:cNvPr>
          <p:cNvSpPr/>
          <p:nvPr/>
        </p:nvSpPr>
        <p:spPr>
          <a:xfrm>
            <a:off x="305621" y="44890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FED35031-7AAD-482D-9641-DA82FBF4C6F2}"/>
              </a:ext>
            </a:extLst>
          </p:cNvPr>
          <p:cNvSpPr/>
          <p:nvPr/>
        </p:nvSpPr>
        <p:spPr>
          <a:xfrm>
            <a:off x="4482985" y="44890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core::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71558DD4-3FA3-4D90-8AF5-EB062B8AD6C9}"/>
              </a:ext>
            </a:extLst>
          </p:cNvPr>
          <p:cNvSpPr/>
          <p:nvPr/>
        </p:nvSpPr>
        <p:spPr>
          <a:xfrm>
            <a:off x="9426304" y="831485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InterruptSignal</a:t>
            </a:r>
            <a:r>
              <a:rPr lang="en-US" b="1" dirty="0">
                <a:solidFill>
                  <a:srgbClr val="0070C0"/>
                </a:solidFill>
              </a:rPr>
              <a:t>::</a:t>
            </a:r>
            <a:r>
              <a:rPr lang="en-US" b="1" dirty="0" err="1">
                <a:solidFill>
                  <a:srgbClr val="0070C0"/>
                </a:solidFill>
              </a:rPr>
              <a:t>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B22F45-2C76-4436-BB49-9F407C08C78E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8757438" y="1035797"/>
            <a:ext cx="66886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CF134A-0C0F-4996-A731-B25B21AFB279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13183559" y="1035797"/>
            <a:ext cx="517196" cy="49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20109125-1CC6-414C-9FAF-C83009AEEAF2}"/>
              </a:ext>
            </a:extLst>
          </p:cNvPr>
          <p:cNvSpPr/>
          <p:nvPr/>
        </p:nvSpPr>
        <p:spPr>
          <a:xfrm>
            <a:off x="13700755" y="83640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hsaKmtCreateEvent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7954360E-25DC-464D-BEE3-86DB8A758604}"/>
              </a:ext>
            </a:extLst>
          </p:cNvPr>
          <p:cNvSpPr/>
          <p:nvPr/>
        </p:nvSpPr>
        <p:spPr>
          <a:xfrm>
            <a:off x="9426304" y="1238672"/>
            <a:ext cx="375724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type = HAS_EVENTTYPE_SIGNAL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5480EA7E-878A-42AC-A766-3D3990568F5B}"/>
              </a:ext>
            </a:extLst>
          </p:cNvPr>
          <p:cNvSpPr/>
          <p:nvPr/>
        </p:nvSpPr>
        <p:spPr>
          <a:xfrm>
            <a:off x="9426298" y="1646655"/>
            <a:ext cx="375725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manual_reset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blit</a:t>
            </a:r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A05EFBE-CD83-4D35-B404-F34F4470D502}"/>
              </a:ext>
            </a:extLst>
          </p:cNvPr>
          <p:cNvSpPr/>
          <p:nvPr/>
        </p:nvSpPr>
        <p:spPr>
          <a:xfrm>
            <a:off x="383615" y="3624622"/>
            <a:ext cx="278839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25A808-4F28-4296-82F2-CA42BE363C79}"/>
              </a:ext>
            </a:extLst>
          </p:cNvPr>
          <p:cNvCxnSpPr>
            <a:cxnSpLocks/>
            <a:stCxn id="49" idx="3"/>
            <a:endCxn id="23" idx="1"/>
          </p:cNvCxnSpPr>
          <p:nvPr/>
        </p:nvCxnSpPr>
        <p:spPr>
          <a:xfrm flipH="1">
            <a:off x="383615" y="2532342"/>
            <a:ext cx="2783784" cy="1296592"/>
          </a:xfrm>
          <a:prstGeom prst="bentConnector5">
            <a:avLst>
              <a:gd name="adj1" fmla="val -8212"/>
              <a:gd name="adj2" fmla="val 50000"/>
              <a:gd name="adj3" fmla="val 10821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B2906-56A4-47A9-B955-A8EC934A3B5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923531" y="2532342"/>
            <a:ext cx="831595" cy="419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8520028-7A95-4DFD-AE7B-224A81EB2A6F}"/>
              </a:ext>
            </a:extLst>
          </p:cNvPr>
          <p:cNvSpPr/>
          <p:nvPr/>
        </p:nvSpPr>
        <p:spPr>
          <a:xfrm>
            <a:off x="3935330" y="233222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CreateBlitSdma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33EAFB3-E1E0-41F4-A0C4-ADF38C7714E4}"/>
              </a:ext>
            </a:extLst>
          </p:cNvPr>
          <p:cNvSpPr/>
          <p:nvPr/>
        </p:nvSpPr>
        <p:spPr>
          <a:xfrm>
            <a:off x="7755126" y="2328030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 = new BlitSdmaV4()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4BEEC31-AD7D-44E6-A426-3BD7EA7D059C}"/>
              </a:ext>
            </a:extLst>
          </p:cNvPr>
          <p:cNvSpPr/>
          <p:nvPr/>
        </p:nvSpPr>
        <p:spPr>
          <a:xfrm>
            <a:off x="7751275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-&gt;Initialize()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62646A3-803E-4062-A4D1-BF6DACAEDA7A}"/>
              </a:ext>
            </a:extLst>
          </p:cNvPr>
          <p:cNvSpPr/>
          <p:nvPr/>
        </p:nvSpPr>
        <p:spPr>
          <a:xfrm>
            <a:off x="13086530" y="4791464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ECF8AC5-3FDB-4284-BFBB-7114F605B933}"/>
              </a:ext>
            </a:extLst>
          </p:cNvPr>
          <p:cNvSpPr/>
          <p:nvPr/>
        </p:nvSpPr>
        <p:spPr>
          <a:xfrm>
            <a:off x="18405896" y="360537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kQueueSize</a:t>
            </a:r>
            <a:r>
              <a:rPr lang="en-US" altLang="zh-CN" dirty="0">
                <a:solidFill>
                  <a:schemeClr val="bg1"/>
                </a:solidFill>
              </a:rPr>
              <a:t> = 1MB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2AD71D1-E07C-49E8-AA6A-ADEFBF7B9BB8}"/>
              </a:ext>
            </a:extLst>
          </p:cNvPr>
          <p:cNvSpPr/>
          <p:nvPr/>
        </p:nvSpPr>
        <p:spPr>
          <a:xfrm>
            <a:off x="18405896" y="401399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D19F222-B677-4089-93BF-A522DCB086EF}"/>
              </a:ext>
            </a:extLst>
          </p:cNvPr>
          <p:cNvSpPr/>
          <p:nvPr/>
        </p:nvSpPr>
        <p:spPr>
          <a:xfrm>
            <a:off x="16843785" y="479146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HSA_QUEUE_SDMA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CDC3743-D3B2-488C-92FE-C0C1E6BB368B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172006" y="2536539"/>
            <a:ext cx="763324" cy="1292395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91CB2AC-E522-430F-B791-BF15F9EE7595}"/>
              </a:ext>
            </a:extLst>
          </p:cNvPr>
          <p:cNvSpPr/>
          <p:nvPr/>
        </p:nvSpPr>
        <p:spPr>
          <a:xfrm>
            <a:off x="10743327" y="234166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HwIndexMonotonic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EE54A529-8B5B-4434-A288-8A1B1D7E0FE0}"/>
              </a:ext>
            </a:extLst>
          </p:cNvPr>
          <p:cNvSpPr/>
          <p:nvPr/>
        </p:nvSpPr>
        <p:spPr>
          <a:xfrm>
            <a:off x="10739476" y="275907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SizeToCountOffset</a:t>
            </a:r>
            <a:r>
              <a:rPr lang="en-US" altLang="zh-CN" dirty="0">
                <a:solidFill>
                  <a:schemeClr val="bg1"/>
                </a:solidFill>
              </a:rPr>
              <a:t> = -1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33FBA-F3F9-4BB9-9173-F6F155BC883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245376" y="2736653"/>
            <a:ext cx="3851" cy="8894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8EBD56A-D885-44EA-8460-0E790503D83E}"/>
              </a:ext>
            </a:extLst>
          </p:cNvPr>
          <p:cNvSpPr/>
          <p:nvPr/>
        </p:nvSpPr>
        <p:spPr>
          <a:xfrm>
            <a:off x="11521201" y="3618074"/>
            <a:ext cx="688469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queue_start_addr</a:t>
            </a:r>
            <a:r>
              <a:rPr lang="en-US" dirty="0">
                <a:solidFill>
                  <a:schemeClr val="bg1"/>
                </a:solidFill>
              </a:rPr>
              <a:t>_ = </a:t>
            </a:r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5A5F001-B211-4505-BE71-7ED2CB8B3B09}"/>
              </a:ext>
            </a:extLst>
          </p:cNvPr>
          <p:cNvSpPr/>
          <p:nvPr/>
        </p:nvSpPr>
        <p:spPr>
          <a:xfrm>
            <a:off x="12792064" y="5965183"/>
            <a:ext cx="437426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signals_[0]/[1]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1E329-AC27-4AE9-A2A2-616EA9FCAC08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>
            <a:off x="14963549" y="4026697"/>
            <a:ext cx="1609" cy="76476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9619CC-239C-460F-B10A-703B96008C74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>
            <a:off x="14965158" y="5200087"/>
            <a:ext cx="14036" cy="7650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687A04-F26F-495A-BAEF-18084C5CDA5C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10739476" y="3822386"/>
            <a:ext cx="781725" cy="806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200204-BC3A-49F2-B103-4845F6E86138}"/>
              </a:ext>
            </a:extLst>
          </p:cNvPr>
          <p:cNvSpPr/>
          <p:nvPr/>
        </p:nvSpPr>
        <p:spPr>
          <a:xfrm>
            <a:off x="379007" y="2328030"/>
            <a:ext cx="278839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PostToolsInit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E0E6B867-A2C5-4BB8-B63B-DDCEA5F9B737}"/>
              </a:ext>
            </a:extLst>
          </p:cNvPr>
          <p:cNvSpPr/>
          <p:nvPr/>
        </p:nvSpPr>
        <p:spPr>
          <a:xfrm>
            <a:off x="3919057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CreateBlitKernel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4" name="Connector: Elbow 37">
            <a:extLst>
              <a:ext uri="{FF2B5EF4-FFF2-40B4-BE49-F238E27FC236}">
                <a16:creationId xmlns:a16="http://schemas.microsoft.com/office/drawing/2014/main" id="{8B700BF8-368D-473D-8CEB-4D9A89DCF9B5}"/>
              </a:ext>
            </a:extLst>
          </p:cNvPr>
          <p:cNvCxnSpPr>
            <a:cxnSpLocks/>
            <a:stCxn id="23" idx="3"/>
            <a:endCxn id="63" idx="1"/>
          </p:cNvCxnSpPr>
          <p:nvPr/>
        </p:nvCxnSpPr>
        <p:spPr>
          <a:xfrm>
            <a:off x="3172006" y="3828934"/>
            <a:ext cx="747051" cy="151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59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Sdma</a:t>
            </a:r>
            <a:r>
              <a:rPr lang="en-US" dirty="0"/>
              <a:t> copy</a:t>
            </a:r>
          </a:p>
          <a:p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266658" y="2359492"/>
            <a:ext cx="37668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CopyMemory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D9C0344-9162-463F-8D5F-A8FEDC32AFC8}"/>
              </a:ext>
            </a:extLst>
          </p:cNvPr>
          <p:cNvSpPr/>
          <p:nvPr/>
        </p:nvSpPr>
        <p:spPr>
          <a:xfrm>
            <a:off x="266658" y="3283729"/>
            <a:ext cx="312256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gpu_agent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DmaCopy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9DF1B8-0DD4-4A59-94D9-65DF17D6BA77}"/>
              </a:ext>
            </a:extLst>
          </p:cNvPr>
          <p:cNvCxnSpPr>
            <a:cxnSpLocks/>
            <a:stCxn id="66" idx="3"/>
            <a:endCxn id="6" idx="1"/>
          </p:cNvCxnSpPr>
          <p:nvPr/>
        </p:nvCxnSpPr>
        <p:spPr>
          <a:xfrm flipH="1">
            <a:off x="266658" y="1680835"/>
            <a:ext cx="3122566" cy="882969"/>
          </a:xfrm>
          <a:prstGeom prst="bentConnector5">
            <a:avLst>
              <a:gd name="adj1" fmla="val -7321"/>
              <a:gd name="adj2" fmla="val 51861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2A1BD4-BB8F-44E4-BEF3-CB608AE261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266658" y="2563804"/>
            <a:ext cx="3766843" cy="924237"/>
          </a:xfrm>
          <a:prstGeom prst="bentConnector5">
            <a:avLst>
              <a:gd name="adj1" fmla="val -6069"/>
              <a:gd name="adj2" fmla="val 50000"/>
              <a:gd name="adj3" fmla="val 1060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C7E5C3A-658E-448C-B536-51210ACD9507}"/>
              </a:ext>
            </a:extLst>
          </p:cNvPr>
          <p:cNvSpPr/>
          <p:nvPr/>
        </p:nvSpPr>
        <p:spPr>
          <a:xfrm>
            <a:off x="266658" y="413029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SubmitLinearCopyCommand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3BDAE-29AE-4D5E-AFCE-F3EDBFB695F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H="1">
            <a:off x="266658" y="3488041"/>
            <a:ext cx="3122568" cy="846570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0617388-9268-4374-95C8-A625A48632A9}"/>
              </a:ext>
            </a:extLst>
          </p:cNvPr>
          <p:cNvSpPr/>
          <p:nvPr/>
        </p:nvSpPr>
        <p:spPr>
          <a:xfrm>
            <a:off x="5414917" y="1201620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702527-7FA1-4D6C-8B5D-94C381D19DC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389227" y="1405932"/>
            <a:ext cx="2025690" cy="2928679"/>
          </a:xfrm>
          <a:prstGeom prst="bentConnector3">
            <a:avLst>
              <a:gd name="adj1" fmla="val 6377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E72D463-0ED3-47E4-BCED-D95861408DC4}"/>
              </a:ext>
            </a:extLst>
          </p:cNvPr>
          <p:cNvSpPr/>
          <p:nvPr/>
        </p:nvSpPr>
        <p:spPr>
          <a:xfrm>
            <a:off x="5407297" y="2098318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SubmitBlockingCommand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6265A715-F987-46FB-A234-BA654F9F7E96}"/>
              </a:ext>
            </a:extLst>
          </p:cNvPr>
          <p:cNvSpPr/>
          <p:nvPr/>
        </p:nvSpPr>
        <p:spPr>
          <a:xfrm>
            <a:off x="5407296" y="2911652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D2E8D2-1E84-4428-9621-05345FBC3B7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H="1">
            <a:off x="5407296" y="2302630"/>
            <a:ext cx="3122570" cy="813334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88A77C67-E909-40D6-9287-00A6711D9A11}"/>
              </a:ext>
            </a:extLst>
          </p:cNvPr>
          <p:cNvSpPr/>
          <p:nvPr/>
        </p:nvSpPr>
        <p:spPr>
          <a:xfrm>
            <a:off x="9591117" y="5204697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ReleaseWriteAddress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3FEE6D7-EE8D-4F50-802D-5156C91A4382}"/>
              </a:ext>
            </a:extLst>
          </p:cNvPr>
          <p:cNvSpPr/>
          <p:nvPr/>
        </p:nvSpPr>
        <p:spPr>
          <a:xfrm>
            <a:off x="13691011" y="5199126"/>
            <a:ext cx="364679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UpdateWriteAndDoorbellRegister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Straight Arrow Connector 21">
            <a:extLst>
              <a:ext uri="{FF2B5EF4-FFF2-40B4-BE49-F238E27FC236}">
                <a16:creationId xmlns:a16="http://schemas.microsoft.com/office/drawing/2014/main" id="{502AD2AB-DC7E-402A-8535-150FDB6805F6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 flipV="1">
            <a:off x="8529865" y="1402751"/>
            <a:ext cx="1162583" cy="1713213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">
            <a:extLst>
              <a:ext uri="{FF2B5EF4-FFF2-40B4-BE49-F238E27FC236}">
                <a16:creationId xmlns:a16="http://schemas.microsoft.com/office/drawing/2014/main" id="{AC3FD962-C2AA-4C51-A87C-87096563714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2713686" y="5403438"/>
            <a:ext cx="977325" cy="55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89E2C41C-D5C2-4E63-BF5F-3BAA35C1606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968582" y="1610243"/>
            <a:ext cx="7620" cy="48807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6BDC745-18F1-42B4-81B4-64DD7246C2D6}"/>
              </a:ext>
            </a:extLst>
          </p:cNvPr>
          <p:cNvSpPr/>
          <p:nvPr/>
        </p:nvSpPr>
        <p:spPr>
          <a:xfrm>
            <a:off x="9692448" y="119843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AcquireWriteAddress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D21EA46A-57E6-4DDE-BE0E-BD6671202CF2}"/>
              </a:ext>
            </a:extLst>
          </p:cNvPr>
          <p:cNvSpPr/>
          <p:nvPr/>
        </p:nvSpPr>
        <p:spPr>
          <a:xfrm>
            <a:off x="9591117" y="2222114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BuildPollCommand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37CBEE01-B972-47FB-860C-26E6D088B943}"/>
              </a:ext>
            </a:extLst>
          </p:cNvPr>
          <p:cNvSpPr/>
          <p:nvPr/>
        </p:nvSpPr>
        <p:spPr>
          <a:xfrm>
            <a:off x="9591118" y="324578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BuildHdpFlushCommand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A6A04B0-30B8-4647-9874-2A87F35B5D9D}"/>
              </a:ext>
            </a:extLst>
          </p:cNvPr>
          <p:cNvSpPr/>
          <p:nvPr/>
        </p:nvSpPr>
        <p:spPr>
          <a:xfrm>
            <a:off x="9591117" y="4225243"/>
            <a:ext cx="399255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BuildAtomicDecrementCommand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E2D5B2A-B27F-4EEE-9FC8-D5BCF0380805}"/>
              </a:ext>
            </a:extLst>
          </p:cNvPr>
          <p:cNvSpPr/>
          <p:nvPr/>
        </p:nvSpPr>
        <p:spPr>
          <a:xfrm>
            <a:off x="266657" y="1443662"/>
            <a:ext cx="3122567" cy="4743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hsa_memory_copy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D2FC73CA-B652-4B0F-B20C-330318A01588}"/>
              </a:ext>
            </a:extLst>
          </p:cNvPr>
          <p:cNvSpPr/>
          <p:nvPr/>
        </p:nvSpPr>
        <p:spPr>
          <a:xfrm>
            <a:off x="-2963002" y="1418248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21">
            <a:extLst>
              <a:ext uri="{FF2B5EF4-FFF2-40B4-BE49-F238E27FC236}">
                <a16:creationId xmlns:a16="http://schemas.microsoft.com/office/drawing/2014/main" id="{8139238B-DCE4-428E-98F2-2CEFAFC18705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-310824" y="1672248"/>
            <a:ext cx="577481" cy="858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53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1002529" y="4450677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18180" y="4451634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A1F0A-9FEA-4F64-BF2D-573380EC18A7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 flipV="1">
            <a:off x="6717350" y="4349479"/>
            <a:ext cx="853903" cy="306467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21C8D0-EB76-4D03-9F82-543C7D10FC78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6717350" y="4655946"/>
            <a:ext cx="844066" cy="342898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F3E705DF-8FC0-4C60-871A-915D578A8E90}"/>
              </a:ext>
            </a:extLst>
          </p:cNvPr>
          <p:cNvSpPr/>
          <p:nvPr/>
        </p:nvSpPr>
        <p:spPr>
          <a:xfrm>
            <a:off x="7561416" y="4794532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971BEB1C-972A-4976-B666-D30DEB23AA4F}"/>
              </a:ext>
            </a:extLst>
          </p:cNvPr>
          <p:cNvSpPr/>
          <p:nvPr/>
        </p:nvSpPr>
        <p:spPr>
          <a:xfrm>
            <a:off x="7571253" y="4145167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10304745" y="1299188"/>
            <a:ext cx="564725" cy="1050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CEA09720-96B7-4A42-8501-2A07197706E1}"/>
              </a:ext>
            </a:extLst>
          </p:cNvPr>
          <p:cNvSpPr/>
          <p:nvPr/>
        </p:nvSpPr>
        <p:spPr>
          <a:xfrm>
            <a:off x="10869470" y="1094876"/>
            <a:ext cx="280390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629E52B8-2075-4724-9D16-43C5D8EBE06E}"/>
              </a:ext>
            </a:extLst>
          </p:cNvPr>
          <p:cNvSpPr/>
          <p:nvPr/>
        </p:nvSpPr>
        <p:spPr>
          <a:xfrm>
            <a:off x="7500836" y="1105383"/>
            <a:ext cx="280390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1002529" y="1729316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hsa_queue_create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A614C994-5BEC-4741-8F1B-2DE5CD96FC60}"/>
              </a:ext>
            </a:extLst>
          </p:cNvPr>
          <p:cNvSpPr/>
          <p:nvPr/>
        </p:nvSpPr>
        <p:spPr>
          <a:xfrm>
            <a:off x="4018180" y="1736310"/>
            <a:ext cx="280390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AqlQueue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2" idx="3"/>
            <a:endCxn id="66" idx="1"/>
          </p:cNvCxnSpPr>
          <p:nvPr/>
        </p:nvCxnSpPr>
        <p:spPr>
          <a:xfrm flipV="1">
            <a:off x="6822088" y="1309695"/>
            <a:ext cx="678748" cy="63092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E944772A-036E-4041-9674-66BBCB2DA4A5}"/>
              </a:ext>
            </a:extLst>
          </p:cNvPr>
          <p:cNvSpPr/>
          <p:nvPr/>
        </p:nvSpPr>
        <p:spPr>
          <a:xfrm>
            <a:off x="7490999" y="3103819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A3D7C9A0-8DA4-48DD-ABDA-BF4772D7731D}"/>
              </a:ext>
            </a:extLst>
          </p:cNvPr>
          <p:cNvSpPr/>
          <p:nvPr/>
        </p:nvSpPr>
        <p:spPr>
          <a:xfrm>
            <a:off x="7500836" y="2454454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E03B51-6123-4480-AEE0-FB1459AA2FB9}"/>
              </a:ext>
            </a:extLst>
          </p:cNvPr>
          <p:cNvCxnSpPr>
            <a:cxnSpLocks/>
            <a:stCxn id="72" idx="3"/>
            <a:endCxn id="86" idx="1"/>
          </p:cNvCxnSpPr>
          <p:nvPr/>
        </p:nvCxnSpPr>
        <p:spPr>
          <a:xfrm>
            <a:off x="6822088" y="1940622"/>
            <a:ext cx="678748" cy="71814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39492B-D589-46F9-9C4A-239C31A1308C}"/>
              </a:ext>
            </a:extLst>
          </p:cNvPr>
          <p:cNvCxnSpPr>
            <a:cxnSpLocks/>
            <a:stCxn id="72" idx="3"/>
            <a:endCxn id="85" idx="1"/>
          </p:cNvCxnSpPr>
          <p:nvPr/>
        </p:nvCxnSpPr>
        <p:spPr>
          <a:xfrm>
            <a:off x="6822088" y="1940622"/>
            <a:ext cx="668911" cy="1367509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6A10EC2B-B76B-4A75-855D-B762FCCB7FFA}"/>
              </a:ext>
            </a:extLst>
          </p:cNvPr>
          <p:cNvSpPr/>
          <p:nvPr/>
        </p:nvSpPr>
        <p:spPr>
          <a:xfrm>
            <a:off x="273874" y="5621253"/>
            <a:ext cx="3605257" cy="487667"/>
          </a:xfrm>
          <a:prstGeom prst="flowChartAlternateProcess">
            <a:avLst/>
          </a:prstGeom>
          <a:noFill/>
          <a:ln w="28575"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B543772-A951-47C3-BB23-31D44688BCD3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3160705" y="1932516"/>
            <a:ext cx="857475" cy="81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02810E-D99C-4A30-BEFC-55D13AF01F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0705" y="4653877"/>
            <a:ext cx="857475" cy="206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D5038C-9613-453E-A9E7-E2BE169309D6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>
            <a:off x="2081617" y="2135716"/>
            <a:ext cx="0" cy="231496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ED5151-AFB0-4FFA-BA24-FCBA13D428E4}"/>
              </a:ext>
            </a:extLst>
          </p:cNvPr>
          <p:cNvCxnSpPr>
            <a:cxnSpLocks/>
            <a:stCxn id="5" idx="2"/>
            <a:endCxn id="94" idx="0"/>
          </p:cNvCxnSpPr>
          <p:nvPr/>
        </p:nvCxnSpPr>
        <p:spPr>
          <a:xfrm flipH="1">
            <a:off x="2076503" y="4857077"/>
            <a:ext cx="5114" cy="764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7BBA36AC-D812-476D-8202-38ADC715432A}"/>
              </a:ext>
            </a:extLst>
          </p:cNvPr>
          <p:cNvSpPr/>
          <p:nvPr/>
        </p:nvSpPr>
        <p:spPr>
          <a:xfrm>
            <a:off x="7511745" y="151315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5867DF2C-6964-4124-92FA-AB4D5292722F}"/>
              </a:ext>
            </a:extLst>
          </p:cNvPr>
          <p:cNvSpPr/>
          <p:nvPr/>
        </p:nvSpPr>
        <p:spPr>
          <a:xfrm>
            <a:off x="10869470" y="150723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30328CB-5F85-48B5-B10D-FD9D9D122710}"/>
              </a:ext>
            </a:extLst>
          </p:cNvPr>
          <p:cNvSpPr/>
          <p:nvPr/>
        </p:nvSpPr>
        <p:spPr>
          <a:xfrm>
            <a:off x="10869470" y="1917085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IsSignaled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BF61414F-42A5-4DB0-A651-B08FF601B5EF}"/>
              </a:ext>
            </a:extLst>
          </p:cNvPr>
          <p:cNvSpPr/>
          <p:nvPr/>
        </p:nvSpPr>
        <p:spPr>
          <a:xfrm>
            <a:off x="14381356" y="79454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allocate_exec_aligned_memory_gpu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24" name="Flowchart: Alternate Process 123">
            <a:extLst>
              <a:ext uri="{FF2B5EF4-FFF2-40B4-BE49-F238E27FC236}">
                <a16:creationId xmlns:a16="http://schemas.microsoft.com/office/drawing/2014/main" id="{8DD4C03E-1B79-40E8-957B-C986533FB096}"/>
              </a:ext>
            </a:extLst>
          </p:cNvPr>
          <p:cNvSpPr/>
          <p:nvPr/>
        </p:nvSpPr>
        <p:spPr>
          <a:xfrm>
            <a:off x="14356333" y="1507229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(AMDKFD_IOC_CREATE_EVENT)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30645A-0EA5-4D39-93BC-38EC5503E06D}"/>
              </a:ext>
            </a:extLst>
          </p:cNvPr>
          <p:cNvCxnSpPr>
            <a:cxnSpLocks/>
            <a:stCxn id="64" idx="3"/>
            <a:endCxn id="122" idx="1"/>
          </p:cNvCxnSpPr>
          <p:nvPr/>
        </p:nvCxnSpPr>
        <p:spPr>
          <a:xfrm flipV="1">
            <a:off x="13673379" y="998854"/>
            <a:ext cx="707977" cy="30033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B6D4768-7837-4B2F-8D14-0AF43DD5906C}"/>
              </a:ext>
            </a:extLst>
          </p:cNvPr>
          <p:cNvCxnSpPr>
            <a:cxnSpLocks/>
            <a:stCxn id="64" idx="3"/>
            <a:endCxn id="124" idx="1"/>
          </p:cNvCxnSpPr>
          <p:nvPr/>
        </p:nvCxnSpPr>
        <p:spPr>
          <a:xfrm>
            <a:off x="13673379" y="1299188"/>
            <a:ext cx="682954" cy="412353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83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390932" y="1908805"/>
            <a:ext cx="2943469" cy="375702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hsa_signal_store_relaxed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20421" y="1513316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StoreRelaxed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719591" y="2492130"/>
            <a:ext cx="1018576" cy="287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390932" y="3177459"/>
            <a:ext cx="294550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hsa_signal_wait_acquire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0" idx="3"/>
            <a:endCxn id="36" idx="1"/>
          </p:cNvCxnSpPr>
          <p:nvPr/>
        </p:nvCxnSpPr>
        <p:spPr>
          <a:xfrm>
            <a:off x="3336432" y="3381771"/>
            <a:ext cx="683989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CF17BEE-8256-4332-A595-57B4E4578E17}"/>
              </a:ext>
            </a:extLst>
          </p:cNvPr>
          <p:cNvSpPr/>
          <p:nvPr/>
        </p:nvSpPr>
        <p:spPr>
          <a:xfrm>
            <a:off x="7738167" y="151331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signal.value</a:t>
            </a:r>
            <a:r>
              <a:rPr lang="en-US" altLang="zh-CN" dirty="0">
                <a:solidFill>
                  <a:schemeClr val="bg1"/>
                </a:solidFill>
              </a:rPr>
              <a:t> = value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BA609872-AD2D-4168-B428-B2286967BB06}"/>
              </a:ext>
            </a:extLst>
          </p:cNvPr>
          <p:cNvSpPr/>
          <p:nvPr/>
        </p:nvSpPr>
        <p:spPr>
          <a:xfrm>
            <a:off x="4020421" y="2287818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E6C3C338-E070-4B1C-9B5F-982F17171341}"/>
              </a:ext>
            </a:extLst>
          </p:cNvPr>
          <p:cNvSpPr/>
          <p:nvPr/>
        </p:nvSpPr>
        <p:spPr>
          <a:xfrm>
            <a:off x="7738167" y="2290691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hsaKmtSetEvent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F72C6A-BB4D-4832-AB93-96AC3276BDD2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3334401" y="2096656"/>
            <a:ext cx="686020" cy="39547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DAAB3E5-1720-4E63-AE07-CA9FBFCBD560}"/>
              </a:ext>
            </a:extLst>
          </p:cNvPr>
          <p:cNvSpPr/>
          <p:nvPr/>
        </p:nvSpPr>
        <p:spPr>
          <a:xfrm>
            <a:off x="4020421" y="3177459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216526-80FD-4F7A-BBB0-07CF39354F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34401" y="1717628"/>
            <a:ext cx="686020" cy="37902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B767277-690A-4507-96D8-9F9FE7E65608}"/>
              </a:ext>
            </a:extLst>
          </p:cNvPr>
          <p:cNvSpPr/>
          <p:nvPr/>
        </p:nvSpPr>
        <p:spPr>
          <a:xfrm>
            <a:off x="4020421" y="4268692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8F66DC3-5A82-4E56-BB31-01DA0371D68F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 flipH="1">
            <a:off x="4020421" y="3381771"/>
            <a:ext cx="2699170" cy="1091233"/>
          </a:xfrm>
          <a:prstGeom prst="bentConnector5">
            <a:avLst>
              <a:gd name="adj1" fmla="val -8469"/>
              <a:gd name="adj2" fmla="val 50000"/>
              <a:gd name="adj3" fmla="val 1084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9713E2-E961-46F2-8C2A-C01F4C816EF7}"/>
              </a:ext>
            </a:extLst>
          </p:cNvPr>
          <p:cNvCxnSpPr>
            <a:cxnSpLocks/>
          </p:cNvCxnSpPr>
          <p:nvPr/>
        </p:nvCxnSpPr>
        <p:spPr>
          <a:xfrm>
            <a:off x="6719591" y="1717627"/>
            <a:ext cx="1018576" cy="28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05349C8-9EBE-4912-88CE-3D0B1245296C}"/>
              </a:ext>
            </a:extLst>
          </p:cNvPr>
          <p:cNvSpPr/>
          <p:nvPr/>
        </p:nvSpPr>
        <p:spPr>
          <a:xfrm>
            <a:off x="7738167" y="4268692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hsaKmtWaitOnEvent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9854A3-B38A-4751-B890-6B1462E96E3E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6719591" y="4473004"/>
            <a:ext cx="101857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CBB29163-CB5A-4BED-9C0E-FDD5903502EA}"/>
              </a:ext>
            </a:extLst>
          </p:cNvPr>
          <p:cNvSpPr/>
          <p:nvPr/>
        </p:nvSpPr>
        <p:spPr>
          <a:xfrm>
            <a:off x="11257533" y="2294393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(AMDKFD_IOC_SET_EVENT)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BA40FD-8370-44C9-86BC-A7763F8B6BA5}"/>
              </a:ext>
            </a:extLst>
          </p:cNvPr>
          <p:cNvCxnSpPr>
            <a:cxnSpLocks/>
            <a:stCxn id="24" idx="3"/>
            <a:endCxn id="67" idx="1"/>
          </p:cNvCxnSpPr>
          <p:nvPr/>
        </p:nvCxnSpPr>
        <p:spPr>
          <a:xfrm>
            <a:off x="10531166" y="2495003"/>
            <a:ext cx="726367" cy="370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30E193B2-B11E-4864-B33A-9196F5AAFA97}"/>
              </a:ext>
            </a:extLst>
          </p:cNvPr>
          <p:cNvSpPr/>
          <p:nvPr/>
        </p:nvSpPr>
        <p:spPr>
          <a:xfrm>
            <a:off x="11257533" y="426869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(AMDKFD_IOC_WAIT_EVENTS)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46DCF8-8CE4-4831-9CCA-892EF670556E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10531166" y="4473004"/>
            <a:ext cx="726367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4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显存分配</a:t>
            </a: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1073992" y="2674159"/>
            <a:ext cx="2688168" cy="508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hsa_memory_allocate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381140" y="3730838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073059" y="1638098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381140" y="4149086"/>
            <a:ext cx="3132667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AllocateNoFlags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566727" y="318215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638098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752997" y="163421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3423" y="2439264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409859" y="1842410"/>
            <a:ext cx="697798" cy="481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H="1">
            <a:off x="381140" y="2928159"/>
            <a:ext cx="3381020" cy="1006991"/>
          </a:xfrm>
          <a:prstGeom prst="bentConnector5">
            <a:avLst>
              <a:gd name="adj1" fmla="val -6761"/>
              <a:gd name="adj2" fmla="val 52467"/>
              <a:gd name="adj3" fmla="val 10676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455011" y="1842410"/>
            <a:ext cx="618048" cy="2092740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43" y="60049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2056346"/>
            <a:ext cx="432" cy="38291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1024156" y="1838525"/>
            <a:ext cx="728841" cy="86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29255" y="2643576"/>
            <a:ext cx="893288" cy="3565694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5925082" y="163421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 flipV="1">
            <a:off x="15400428" y="183852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248235" y="2039945"/>
            <a:ext cx="1135438" cy="114898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083869" y="164772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083869" y="241394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083869" y="31232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18559214" y="1838524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1804520" y="205634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1804520" y="282256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094627" y="60025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 flipV="1">
            <a:off x="15569984" y="620685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253414" y="600090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 flipV="1">
            <a:off x="18728759" y="620521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2382374" y="2625250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083869" y="38982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>
            <a:off x="21804520" y="353187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46" idx="2"/>
          </p:cNvCxnSpPr>
          <p:nvPr/>
        </p:nvCxnSpPr>
        <p:spPr>
          <a:xfrm rot="5400000" flipH="1" flipV="1">
            <a:off x="15982728" y="1365831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96A89B5E-7359-4EE2-9B50-14B5DC919ADB}"/>
              </a:ext>
            </a:extLst>
          </p:cNvPr>
          <p:cNvSpPr/>
          <p:nvPr/>
        </p:nvSpPr>
        <p:spPr>
          <a:xfrm>
            <a:off x="1073992" y="1629212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632E72-A26D-4128-93A1-0FD0F019BBF8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 flipH="1">
            <a:off x="1073992" y="1883212"/>
            <a:ext cx="2652178" cy="1044947"/>
          </a:xfrm>
          <a:prstGeom prst="bentConnector5">
            <a:avLst>
              <a:gd name="adj1" fmla="val -8619"/>
              <a:gd name="adj2" fmla="val 50000"/>
              <a:gd name="adj3" fmla="val 10861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D475BB3-09BE-4323-8362-80F98948E590}"/>
              </a:ext>
            </a:extLst>
          </p:cNvPr>
          <p:cNvSpPr/>
          <p:nvPr/>
        </p:nvSpPr>
        <p:spPr>
          <a:xfrm>
            <a:off x="18291191" y="4801655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PORT_NONE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MAP_PRIVATE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51">
            <a:extLst>
              <a:ext uri="{FF2B5EF4-FFF2-40B4-BE49-F238E27FC236}">
                <a16:creationId xmlns:a16="http://schemas.microsoft.com/office/drawing/2014/main" id="{1488A763-C0FC-4B5D-9C9C-419968FF2625}"/>
              </a:ext>
            </a:extLst>
          </p:cNvPr>
          <p:cNvCxnSpPr>
            <a:cxnSpLocks/>
            <a:stCxn id="74" idx="0"/>
            <a:endCxn id="90" idx="2"/>
          </p:cNvCxnSpPr>
          <p:nvPr/>
        </p:nvCxnSpPr>
        <p:spPr>
          <a:xfrm rot="5400000" flipH="1" flipV="1">
            <a:off x="20797269" y="3794405"/>
            <a:ext cx="494765" cy="151973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7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ringbuffer</a:t>
            </a:r>
            <a:r>
              <a:rPr lang="zh-CN" altLang="en-US" dirty="0"/>
              <a:t>分配</a:t>
            </a: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457200" y="1339094"/>
            <a:ext cx="322944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AllocRegisteredRingBuffer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173303" y="4250159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167406" y="1347561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457200" y="1756184"/>
            <a:ext cx="3414316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387276" y="2950622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349374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922543" y="1354949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7657" y="2205146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504206" y="1551873"/>
            <a:ext cx="603451" cy="66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H="1">
            <a:off x="62920" y="1543406"/>
            <a:ext cx="3623724" cy="1123631"/>
          </a:xfrm>
          <a:prstGeom prst="bentConnector5">
            <a:avLst>
              <a:gd name="adj1" fmla="val -11682"/>
              <a:gd name="adj2" fmla="val 68838"/>
              <a:gd name="adj3" fmla="val 1063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47174" y="1551873"/>
            <a:ext cx="920232" cy="2902598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33" y="5240831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1767622"/>
            <a:ext cx="4666" cy="43752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1024156" y="1558498"/>
            <a:ext cx="898387" cy="76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33489" y="2409458"/>
            <a:ext cx="889044" cy="3035685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6130880" y="1362846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 flipH="1">
            <a:off x="16187409" y="1567158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176183" y="1915807"/>
            <a:ext cx="1194438" cy="8751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391878" y="220514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391877" y="3007912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391877" y="376847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 flipV="1">
            <a:off x="18821541" y="2409458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22112528" y="2613769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2112528" y="3416535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192764" y="525684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15569974" y="5445143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391876" y="52672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>
            <a:off x="18826896" y="5461161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3251840" y="3115993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391876" y="45586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 flipH="1">
            <a:off x="22112527" y="4177095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73" idx="2"/>
          </p:cNvCxnSpPr>
          <p:nvPr/>
        </p:nvCxnSpPr>
        <p:spPr>
          <a:xfrm rot="5400000" flipH="1" flipV="1">
            <a:off x="16505339" y="2116858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AED2E7AC-7BBA-4DCC-BFB9-0AD03705CE55}"/>
              </a:ext>
            </a:extLst>
          </p:cNvPr>
          <p:cNvSpPr/>
          <p:nvPr/>
        </p:nvSpPr>
        <p:spPr>
          <a:xfrm>
            <a:off x="62920" y="2462725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E3D8051D-7605-416F-AC4E-CEB6D379AFF1}"/>
              </a:ext>
            </a:extLst>
          </p:cNvPr>
          <p:cNvSpPr/>
          <p:nvPr/>
        </p:nvSpPr>
        <p:spPr>
          <a:xfrm>
            <a:off x="93712" y="3383877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_</a:t>
            </a:r>
          </a:p>
        </p:txBody>
      </p:sp>
      <p:cxnSp>
        <p:nvCxnSpPr>
          <p:cNvPr id="59" name="Straight Arrow Connector 20">
            <a:extLst>
              <a:ext uri="{FF2B5EF4-FFF2-40B4-BE49-F238E27FC236}">
                <a16:creationId xmlns:a16="http://schemas.microsoft.com/office/drawing/2014/main" id="{9AF8AB0C-6266-4803-902E-BE237775BF90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H="1">
            <a:off x="93712" y="2667037"/>
            <a:ext cx="4172084" cy="921152"/>
          </a:xfrm>
          <a:prstGeom prst="bentConnector5">
            <a:avLst>
              <a:gd name="adj1" fmla="val -5479"/>
              <a:gd name="adj2" fmla="val 50000"/>
              <a:gd name="adj3" fmla="val 10547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1D040502-6DE1-46B1-A189-670C5980B5EA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 flipH="1">
            <a:off x="173303" y="3588189"/>
            <a:ext cx="4123285" cy="866282"/>
          </a:xfrm>
          <a:prstGeom prst="bentConnector5">
            <a:avLst>
              <a:gd name="adj1" fmla="val -5544"/>
              <a:gd name="adj2" fmla="val 50000"/>
              <a:gd name="adj3" fmla="val 1055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E81C7996-8DE0-431F-86EE-CC3A6603E0BA}"/>
              </a:ext>
            </a:extLst>
          </p:cNvPr>
          <p:cNvSpPr/>
          <p:nvPr/>
        </p:nvSpPr>
        <p:spPr>
          <a:xfrm>
            <a:off x="16187409" y="22051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A8A522-3020-46D1-ABF4-031EB081EA17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15569974" y="1559261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5304E9-C1D1-4AC1-BBAF-911577EE1B3B}"/>
              </a:ext>
            </a:extLst>
          </p:cNvPr>
          <p:cNvSpPr/>
          <p:nvPr/>
        </p:nvSpPr>
        <p:spPr>
          <a:xfrm>
            <a:off x="13860978" y="6087640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PORT_READ | PORT_WRITE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MAP_SHARED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1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HARDWARE QUEUE</a:t>
            </a:r>
            <a:r>
              <a:rPr lang="zh-CN" altLang="en-US" dirty="0"/>
              <a:t>分配</a:t>
            </a:r>
            <a:endParaRPr lang="en-US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1E79CC3-A54A-46FE-B898-DE1113B7CFE2}"/>
              </a:ext>
            </a:extLst>
          </p:cNvPr>
          <p:cNvSpPr/>
          <p:nvPr/>
        </p:nvSpPr>
        <p:spPr>
          <a:xfrm>
            <a:off x="119797" y="1446331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queue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310260" y="2534365"/>
            <a:ext cx="409943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340707" y="1449126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7EC8810-AC7D-4444-8476-D60FC6920AE5}"/>
              </a:ext>
            </a:extLst>
          </p:cNvPr>
          <p:cNvSpPr/>
          <p:nvPr/>
        </p:nvSpPr>
        <p:spPr>
          <a:xfrm>
            <a:off x="123908" y="18652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051296D2-6D8A-43D8-B4E2-D1A3F2BED807}"/>
              </a:ext>
            </a:extLst>
          </p:cNvPr>
          <p:cNvSpPr/>
          <p:nvPr/>
        </p:nvSpPr>
        <p:spPr>
          <a:xfrm>
            <a:off x="119797" y="2822569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switch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C8E0663A-1F33-4359-A03C-41FE39E87833}"/>
              </a:ext>
            </a:extLst>
          </p:cNvPr>
          <p:cNvSpPr/>
          <p:nvPr/>
        </p:nvSpPr>
        <p:spPr>
          <a:xfrm>
            <a:off x="119796" y="32196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02F739-C98C-410F-873D-7AD8CA58EFDF}"/>
              </a:ext>
            </a:extLst>
          </p:cNvPr>
          <p:cNvSpPr/>
          <p:nvPr/>
        </p:nvSpPr>
        <p:spPr>
          <a:xfrm>
            <a:off x="3785582" y="3531877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F324E-0977-4BF5-B262-C9CF884CD15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H="1">
            <a:off x="4310260" y="1653438"/>
            <a:ext cx="4152450" cy="1085239"/>
          </a:xfrm>
          <a:prstGeom prst="bentConnector5">
            <a:avLst>
              <a:gd name="adj1" fmla="val -5505"/>
              <a:gd name="adj2" fmla="val 50000"/>
              <a:gd name="adj3" fmla="val 10550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513167-10B4-43A7-90F7-AC1FBB85D562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 flipV="1">
            <a:off x="3260928" y="1653438"/>
            <a:ext cx="1079779" cy="137344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AB7F14-72C7-432F-968F-5F4FD8AC1F7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3260928" y="1650643"/>
            <a:ext cx="1079779" cy="27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8">
            <a:extLst>
              <a:ext uri="{FF2B5EF4-FFF2-40B4-BE49-F238E27FC236}">
                <a16:creationId xmlns:a16="http://schemas.microsoft.com/office/drawing/2014/main" id="{408FC6D4-723E-4D8F-BFF8-BE154737A284}"/>
              </a:ext>
            </a:extLst>
          </p:cNvPr>
          <p:cNvCxnSpPr>
            <a:cxnSpLocks/>
            <a:stCxn id="43" idx="3"/>
            <a:endCxn id="91" idx="1"/>
          </p:cNvCxnSpPr>
          <p:nvPr/>
        </p:nvCxnSpPr>
        <p:spPr>
          <a:xfrm flipV="1">
            <a:off x="8409693" y="1650643"/>
            <a:ext cx="1132806" cy="108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08914D0F-D205-4350-B81C-1D46366378E6}"/>
              </a:ext>
            </a:extLst>
          </p:cNvPr>
          <p:cNvSpPr/>
          <p:nvPr/>
        </p:nvSpPr>
        <p:spPr>
          <a:xfrm>
            <a:off x="9542499" y="144633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AD14920F-DA92-4094-9301-A1BB6697DE4E}"/>
              </a:ext>
            </a:extLst>
          </p:cNvPr>
          <p:cNvSpPr/>
          <p:nvPr/>
        </p:nvSpPr>
        <p:spPr>
          <a:xfrm>
            <a:off x="9542489" y="5332213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ED2D4A2-53DE-4E99-9A58-930DCC286678}"/>
              </a:ext>
            </a:extLst>
          </p:cNvPr>
          <p:cNvSpPr/>
          <p:nvPr/>
        </p:nvSpPr>
        <p:spPr>
          <a:xfrm>
            <a:off x="13750836" y="145422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5" name="Straight Arrow Connector 46">
            <a:extLst>
              <a:ext uri="{FF2B5EF4-FFF2-40B4-BE49-F238E27FC236}">
                <a16:creationId xmlns:a16="http://schemas.microsoft.com/office/drawing/2014/main" id="{0D6A8C62-AE69-4564-8183-FE591C0A3686}"/>
              </a:ext>
            </a:extLst>
          </p:cNvPr>
          <p:cNvCxnSpPr>
            <a:cxnSpLocks/>
            <a:stCxn id="93" idx="3"/>
            <a:endCxn id="111" idx="1"/>
          </p:cNvCxnSpPr>
          <p:nvPr/>
        </p:nvCxnSpPr>
        <p:spPr>
          <a:xfrm flipH="1">
            <a:off x="13807365" y="1658540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287E6532-CBD2-4296-B705-6123DEFB2153}"/>
              </a:ext>
            </a:extLst>
          </p:cNvPr>
          <p:cNvSpPr/>
          <p:nvPr/>
        </p:nvSpPr>
        <p:spPr>
          <a:xfrm>
            <a:off x="17011834" y="229652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4DFA345C-3625-461E-8352-80C64A7F97A4}"/>
              </a:ext>
            </a:extLst>
          </p:cNvPr>
          <p:cNvSpPr/>
          <p:nvPr/>
        </p:nvSpPr>
        <p:spPr>
          <a:xfrm>
            <a:off x="17011833" y="309929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23B48678-A1A1-4412-9FD7-7022EA86D1DA}"/>
              </a:ext>
            </a:extLst>
          </p:cNvPr>
          <p:cNvSpPr/>
          <p:nvPr/>
        </p:nvSpPr>
        <p:spPr>
          <a:xfrm>
            <a:off x="17011833" y="38598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9ADEA4-C078-46E2-8DEC-84B2AFF4D326}"/>
              </a:ext>
            </a:extLst>
          </p:cNvPr>
          <p:cNvCxnSpPr>
            <a:cxnSpLocks/>
            <a:stCxn id="111" idx="3"/>
            <a:endCxn id="96" idx="1"/>
          </p:cNvCxnSpPr>
          <p:nvPr/>
        </p:nvCxnSpPr>
        <p:spPr>
          <a:xfrm flipV="1">
            <a:off x="16441497" y="2500840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3F268A-020A-4426-B6F5-2F135AB46E41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19732484" y="2705151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059532-E737-4853-8E77-F4C2B1B5571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9732484" y="3507917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C0672077-A42A-47A5-9302-73E0200AD239}"/>
              </a:ext>
            </a:extLst>
          </p:cNvPr>
          <p:cNvSpPr/>
          <p:nvPr/>
        </p:nvSpPr>
        <p:spPr>
          <a:xfrm>
            <a:off x="13812720" y="5348231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5D193A-61CA-47C5-BD75-9AF21ABC7D9C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13189930" y="5536525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E37DD8E2-2627-4DD6-8181-B3E3E9FC6B71}"/>
              </a:ext>
            </a:extLst>
          </p:cNvPr>
          <p:cNvSpPr/>
          <p:nvPr/>
        </p:nvSpPr>
        <p:spPr>
          <a:xfrm>
            <a:off x="17011832" y="535864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1FDC2D-088D-44D1-B4CF-F38585FCE494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16446852" y="5552543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14455A-428C-4B81-9D9A-27671D267171}"/>
              </a:ext>
            </a:extLst>
          </p:cNvPr>
          <p:cNvSpPr/>
          <p:nvPr/>
        </p:nvSpPr>
        <p:spPr>
          <a:xfrm>
            <a:off x="10871796" y="3207375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C5A3D70F-BDD7-47F3-A7D3-84042BD483B9}"/>
              </a:ext>
            </a:extLst>
          </p:cNvPr>
          <p:cNvSpPr/>
          <p:nvPr/>
        </p:nvSpPr>
        <p:spPr>
          <a:xfrm>
            <a:off x="17011832" y="465004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3CBF84-77FB-4D34-9C4C-19D7AF46CDAA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19732483" y="4268477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1">
            <a:extLst>
              <a:ext uri="{FF2B5EF4-FFF2-40B4-BE49-F238E27FC236}">
                <a16:creationId xmlns:a16="http://schemas.microsoft.com/office/drawing/2014/main" id="{378149BB-8278-4EB0-B6EC-0B5433199707}"/>
              </a:ext>
            </a:extLst>
          </p:cNvPr>
          <p:cNvCxnSpPr>
            <a:cxnSpLocks/>
            <a:stCxn id="107" idx="0"/>
            <a:endCxn id="111" idx="2"/>
          </p:cNvCxnSpPr>
          <p:nvPr/>
        </p:nvCxnSpPr>
        <p:spPr>
          <a:xfrm rot="5400000" flipH="1" flipV="1">
            <a:off x="14125295" y="2208240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AC582285-725D-4694-86EF-5F0234E22644}"/>
              </a:ext>
            </a:extLst>
          </p:cNvPr>
          <p:cNvSpPr/>
          <p:nvPr/>
        </p:nvSpPr>
        <p:spPr>
          <a:xfrm>
            <a:off x="13807365" y="229652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AF4C5A-C412-4485-BBC3-2A89C6D44E55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13189930" y="1650643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51">
            <a:extLst>
              <a:ext uri="{FF2B5EF4-FFF2-40B4-BE49-F238E27FC236}">
                <a16:creationId xmlns:a16="http://schemas.microsoft.com/office/drawing/2014/main" id="{E225942D-DAD5-42F4-9946-475CF06B897F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rot="5400000" flipH="1" flipV="1">
            <a:off x="5690196" y="2862096"/>
            <a:ext cx="588889" cy="75067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76BCD7F-9D91-4ECB-A388-9F5AB4BCA2B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11366210" y="1854954"/>
            <a:ext cx="5" cy="347725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9A7ECE18-5203-41A6-B207-EB022DD2CFD0}"/>
              </a:ext>
            </a:extLst>
          </p:cNvPr>
          <p:cNvSpPr/>
          <p:nvPr/>
        </p:nvSpPr>
        <p:spPr>
          <a:xfrm>
            <a:off x="-4244711" y="1454228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7B4CD-794B-4F38-8F25-79EC4279229A}"/>
              </a:ext>
            </a:extLst>
          </p:cNvPr>
          <p:cNvCxnSpPr>
            <a:cxnSpLocks/>
            <a:stCxn id="129" idx="3"/>
            <a:endCxn id="39" idx="1"/>
          </p:cNvCxnSpPr>
          <p:nvPr/>
        </p:nvCxnSpPr>
        <p:spPr>
          <a:xfrm flipV="1">
            <a:off x="-597280" y="1650643"/>
            <a:ext cx="717077" cy="78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67">
            <a:extLst>
              <a:ext uri="{FF2B5EF4-FFF2-40B4-BE49-F238E27FC236}">
                <a16:creationId xmlns:a16="http://schemas.microsoft.com/office/drawing/2014/main" id="{09CDA5E0-5009-4ABC-A581-80F3F5297CF9}"/>
              </a:ext>
            </a:extLst>
          </p:cNvPr>
          <p:cNvCxnSpPr>
            <a:cxnSpLocks/>
            <a:stCxn id="129" idx="3"/>
            <a:endCxn id="50" idx="1"/>
          </p:cNvCxnSpPr>
          <p:nvPr/>
        </p:nvCxnSpPr>
        <p:spPr>
          <a:xfrm>
            <a:off x="-597280" y="1658540"/>
            <a:ext cx="717077" cy="136834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1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Queue </a:t>
            </a:r>
            <a:r>
              <a:rPr lang="en-US" altLang="zh-CN" dirty="0" err="1"/>
              <a:t>eop</a:t>
            </a:r>
            <a:r>
              <a:rPr lang="zh-CN" altLang="en-US" dirty="0"/>
              <a:t>分配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-291517" y="2494063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eop</a:t>
            </a:r>
            <a:r>
              <a:rPr lang="en-US" b="1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291518" y="2891099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2849614" y="1665014"/>
            <a:ext cx="1272244" cy="1033361"/>
          </a:xfrm>
          <a:prstGeom prst="bentConnector3">
            <a:avLst>
              <a:gd name="adj1" fmla="val 6134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95185-A6B8-4DDC-981C-05AD7284A9BD}"/>
              </a:ext>
            </a:extLst>
          </p:cNvPr>
          <p:cNvSpPr/>
          <p:nvPr/>
        </p:nvSpPr>
        <p:spPr>
          <a:xfrm>
            <a:off x="5077911" y="344054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gpuId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true;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146070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146070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1665012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15936954" y="1665012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760114" y="2451738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0"/>
            <a:endCxn id="42" idx="2"/>
          </p:cNvCxnSpPr>
          <p:nvPr/>
        </p:nvCxnSpPr>
        <p:spPr>
          <a:xfrm rot="5400000" flipH="1" flipV="1">
            <a:off x="13360468" y="1192319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14F06870-99F6-45A2-B89B-9CBD1E90EDAC}"/>
              </a:ext>
            </a:extLst>
          </p:cNvPr>
          <p:cNvSpPr/>
          <p:nvPr/>
        </p:nvSpPr>
        <p:spPr>
          <a:xfrm>
            <a:off x="9130737" y="43085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hsaKmtRegisterMemoryToNodes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 flipV="1">
            <a:off x="8237728" y="1665013"/>
            <a:ext cx="893009" cy="1033362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10954453" y="1869324"/>
            <a:ext cx="5" cy="24392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835149-0E29-4EA1-938B-CE0D435CA026}"/>
              </a:ext>
            </a:extLst>
          </p:cNvPr>
          <p:cNvCxnSpPr>
            <a:cxnSpLocks/>
            <a:stCxn id="72" idx="2"/>
            <a:endCxn id="41" idx="0"/>
          </p:cNvCxnSpPr>
          <p:nvPr/>
        </p:nvCxnSpPr>
        <p:spPr>
          <a:xfrm>
            <a:off x="10954458" y="4717181"/>
            <a:ext cx="0" cy="475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F477B742-6DFC-4AB0-BC5A-996058B92B1E}"/>
              </a:ext>
            </a:extLst>
          </p:cNvPr>
          <p:cNvSpPr/>
          <p:nvPr/>
        </p:nvSpPr>
        <p:spPr>
          <a:xfrm>
            <a:off x="13302821" y="430855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fmm_register_memory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A0292D-7FB2-4044-8B39-3C85836B0F3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12778178" y="4512870"/>
            <a:ext cx="52464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B507D383-3924-4CFF-B782-A25244A7988B}"/>
              </a:ext>
            </a:extLst>
          </p:cNvPr>
          <p:cNvSpPr/>
          <p:nvPr/>
        </p:nvSpPr>
        <p:spPr>
          <a:xfrm>
            <a:off x="16461609" y="431411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vm_obj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en-US" altLang="zh-CN" dirty="0" err="1">
                <a:solidFill>
                  <a:schemeClr val="bg1"/>
                </a:solidFill>
              </a:rPr>
              <a:t>user_ptr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F79D05-CD64-45F4-B06D-ACD925976D0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15936953" y="4512870"/>
            <a:ext cx="524656" cy="55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rot="16200000" flipV="1">
            <a:off x="6270249" y="2809165"/>
            <a:ext cx="537863" cy="72490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418582" y="14742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  <a:endCxn id="40" idx="1"/>
          </p:cNvCxnSpPr>
          <p:nvPr/>
        </p:nvCxnSpPr>
        <p:spPr>
          <a:xfrm flipH="1">
            <a:off x="-291517" y="1678522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65AD537A-B074-4490-98A3-A922AFAF90C4}"/>
              </a:ext>
            </a:extLst>
          </p:cNvPr>
          <p:cNvSpPr/>
          <p:nvPr/>
        </p:nvSpPr>
        <p:spPr>
          <a:xfrm>
            <a:off x="16461603" y="69576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457CA9FA-C883-4ADB-BE4F-53548534011A}"/>
              </a:ext>
            </a:extLst>
          </p:cNvPr>
          <p:cNvSpPr/>
          <p:nvPr/>
        </p:nvSpPr>
        <p:spPr>
          <a:xfrm>
            <a:off x="16461607" y="52179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fmm_map_to_gpu_userptr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27FB36CA-AD27-435E-8F5D-3947FAD88E5C}"/>
              </a:ext>
            </a:extLst>
          </p:cNvPr>
          <p:cNvSpPr/>
          <p:nvPr/>
        </p:nvSpPr>
        <p:spPr>
          <a:xfrm>
            <a:off x="16461603" y="615047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A09464B-21A3-42CD-8D91-7AC01FCC1B7A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>
            <a:off x="19182254" y="6559102"/>
            <a:ext cx="0" cy="3985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24567A-8399-4B74-BD23-6BE85283718B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 flipH="1">
            <a:off x="16461603" y="5422266"/>
            <a:ext cx="5441305" cy="932525"/>
          </a:xfrm>
          <a:prstGeom prst="bentConnector5">
            <a:avLst>
              <a:gd name="adj1" fmla="val -4201"/>
              <a:gd name="adj2" fmla="val 50000"/>
              <a:gd name="adj3" fmla="val 10420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分配</a:t>
            </a:r>
            <a:endParaRPr lang="en-US" dirty="0"/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75682" y="1856623"/>
            <a:ext cx="3141131" cy="1021556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85" idx="3"/>
            <a:endCxn id="43" idx="1"/>
          </p:cNvCxnSpPr>
          <p:nvPr/>
        </p:nvCxnSpPr>
        <p:spPr>
          <a:xfrm flipV="1">
            <a:off x="3571749" y="1665014"/>
            <a:ext cx="550109" cy="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428046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428046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448477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15936954" y="1678523"/>
            <a:ext cx="524655" cy="280625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16461608" y="51889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489867" y="1838873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13034422" y="2694995"/>
            <a:ext cx="964261" cy="220667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8237728" y="2698375"/>
            <a:ext cx="893009" cy="1786400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10954453" y="4689086"/>
            <a:ext cx="5" cy="50390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rot="5400000" flipH="1" flipV="1">
            <a:off x="5528024" y="2887819"/>
            <a:ext cx="633836" cy="66357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75682" y="14615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80F4F-B97D-428F-94C9-7A61FDC7EE4E}"/>
              </a:ext>
            </a:extLst>
          </p:cNvPr>
          <p:cNvSpPr/>
          <p:nvPr/>
        </p:nvSpPr>
        <p:spPr>
          <a:xfrm>
            <a:off x="3689436" y="3536522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DOORBELL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H="1">
            <a:off x="309178" y="4614972"/>
            <a:ext cx="2839981" cy="1047201"/>
          </a:xfrm>
          <a:prstGeom prst="bentConnector5">
            <a:avLst>
              <a:gd name="adj1" fmla="val -8049"/>
              <a:gd name="adj2" fmla="val 50000"/>
              <a:gd name="adj3" fmla="val 10804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4741836" y="337690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V="1">
            <a:off x="3338251" y="3581217"/>
            <a:ext cx="1403585" cy="2080956"/>
          </a:xfrm>
          <a:prstGeom prst="bentConnector3">
            <a:avLst>
              <a:gd name="adj1" fmla="val 6979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8807258" y="133451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8807258" y="21007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8807258" y="281004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7375968" y="1538825"/>
            <a:ext cx="1431290" cy="2042392"/>
          </a:xfrm>
          <a:prstGeom prst="bentConnector3">
            <a:avLst>
              <a:gd name="adj1" fmla="val 5951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1527909" y="174313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1527909" y="250935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4741836" y="50543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8807257" y="5049238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375968" y="5253550"/>
            <a:ext cx="1431289" cy="512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1729168" y="1409334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KFD_IOC_ALLOC_MEM_FLAGS_DOORBELL; </a:t>
            </a:r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KFD_IOC_ALLOC_MEM_FLAGS_COHERENT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8807258" y="358505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1527909" y="321866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5110588" y="2428590"/>
            <a:ext cx="490243" cy="140638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0" y="3415466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127065" y="3619778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E23F6871-7855-4416-9623-546C51EAA34D}"/>
              </a:ext>
            </a:extLst>
          </p:cNvPr>
          <p:cNvSpPr/>
          <p:nvPr/>
        </p:nvSpPr>
        <p:spPr>
          <a:xfrm>
            <a:off x="120086" y="4410660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2AC1C93E-DC64-4634-992B-D58C50ADAB4C}"/>
              </a:ext>
            </a:extLst>
          </p:cNvPr>
          <p:cNvSpPr/>
          <p:nvPr/>
        </p:nvSpPr>
        <p:spPr>
          <a:xfrm>
            <a:off x="309178" y="5457861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map_doorbell_dgpu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8DC2FE-394D-494C-841D-D976ECFDFF1D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6058902" y="3785528"/>
            <a:ext cx="0" cy="1268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6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MMIO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436881" y="3786559"/>
            <a:ext cx="2450268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map_mmio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3360230" y="37865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887149" y="3990871"/>
            <a:ext cx="4730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7104169" y="1678020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7104169" y="244424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7104169" y="315355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5994362" y="1882332"/>
            <a:ext cx="1109807" cy="210853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9824820" y="2086643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824820" y="2852866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3360230" y="471529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4677296" y="4195182"/>
            <a:ext cx="0" cy="5201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7104169" y="4713649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5994362" y="4917961"/>
            <a:ext cx="1109807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267385" y="1705579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MMIO: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KFD_IOC_ALLOC_MEM_FLAGS_MMIO_REMAP;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7104169" y="392856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9824820" y="3562174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3632189" y="2741452"/>
            <a:ext cx="603652" cy="14865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01722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14838</TotalTime>
  <Words>3298</Words>
  <Application>Microsoft Office PowerPoint</Application>
  <PresentationFormat>Custom</PresentationFormat>
  <Paragraphs>562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 3</vt:lpstr>
      <vt:lpstr>1_AMD WIDE BLK</vt:lpstr>
      <vt:lpstr>使用</vt:lpstr>
      <vt:lpstr>使用</vt:lpstr>
      <vt:lpstr>内存分配</vt:lpstr>
      <vt:lpstr>内存分配</vt:lpstr>
      <vt:lpstr>内存分配</vt:lpstr>
      <vt:lpstr>内存分配</vt:lpstr>
      <vt:lpstr>内存分配</vt:lpstr>
      <vt:lpstr>内存分配</vt:lpstr>
      <vt:lpstr>内存分配</vt:lpstr>
      <vt:lpstr>内存分配</vt:lpstr>
      <vt:lpstr>内存分配</vt:lpstr>
      <vt:lpstr>PowerPoint Presentation</vt:lpstr>
      <vt:lpstr>初始化</vt:lpstr>
      <vt:lpstr>初始化</vt:lpstr>
      <vt:lpstr>初始化</vt:lpstr>
      <vt:lpstr>初始化</vt:lpstr>
      <vt:lpstr>初始化</vt:lpstr>
      <vt:lpstr>Loader &amp; execute obj</vt:lpstr>
      <vt:lpstr>Code object</vt:lpstr>
      <vt:lpstr>Code object</vt:lpstr>
      <vt:lpstr>Code obj &amp; execute obj</vt:lpstr>
      <vt:lpstr>Memory copy</vt:lpstr>
      <vt:lpstr>Memory copy</vt:lpstr>
      <vt:lpstr>signal</vt:lpstr>
      <vt:lpstr>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1113</cp:revision>
  <dcterms:modified xsi:type="dcterms:W3CDTF">2020-07-18T07:28:18Z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