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6"/>
  </p:notesMasterIdLst>
  <p:handoutMasterIdLst>
    <p:handoutMasterId r:id="rId7"/>
  </p:handoutMasterIdLst>
  <p:sldIdLst>
    <p:sldId id="2022" r:id="rId4"/>
    <p:sldId id="2027" r:id="rId5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324" y="56"/>
      </p:cViewPr>
      <p:guideLst>
        <p:guide orient="horz" pos="413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200" b="1" dirty="0"/>
              <a:t>Different Operations percentage</a:t>
            </a:r>
          </a:p>
          <a:p>
            <a:endParaRPr lang="en-US" sz="2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480 </a:t>
            </a:r>
            <a:r>
              <a:rPr lang="zh-CN" altLang="en-US" dirty="0"/>
              <a:t>* </a:t>
            </a:r>
            <a:r>
              <a:rPr lang="en-US" altLang="zh-CN" dirty="0"/>
              <a:t>512 kernel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B7510-3218-4E00-8E6E-CB0244BE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9" y="1586380"/>
            <a:ext cx="5160343" cy="445882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DB5D7-B5B0-4D8F-87FF-74FC39883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0" y="1956797"/>
            <a:ext cx="5981999" cy="40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sz="2200" b="1" dirty="0"/>
              <a:t>Main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loop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elapsed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time</a:t>
            </a:r>
            <a:endParaRPr lang="en-US" sz="2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480 </a:t>
            </a:r>
            <a:r>
              <a:rPr lang="zh-CN" altLang="en-US" dirty="0"/>
              <a:t>* </a:t>
            </a:r>
            <a:r>
              <a:rPr lang="en-US" altLang="zh-CN" dirty="0"/>
              <a:t>512 kernel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76E5A-DD5A-4BD0-A594-9D479C4A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0" y="1496976"/>
            <a:ext cx="2535247" cy="1595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EBCE5-EBBE-466E-985F-FB1FF685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" y="3239629"/>
            <a:ext cx="11705020" cy="1906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20861-E86F-4055-A546-791FB6520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" y="5146343"/>
            <a:ext cx="11858994" cy="959183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DDEEBF5C-ED27-4D33-B2C0-28FF30B2DE60}"/>
              </a:ext>
            </a:extLst>
          </p:cNvPr>
          <p:cNvSpPr txBox="1">
            <a:spLocks/>
          </p:cNvSpPr>
          <p:nvPr/>
        </p:nvSpPr>
        <p:spPr>
          <a:xfrm>
            <a:off x="3216288" y="1537007"/>
            <a:ext cx="6111862" cy="153008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200" dirty="0"/>
              <a:t>3bubbles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88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buff_load_A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buffer_load_B</a:t>
            </a:r>
            <a:r>
              <a:rPr lang="en-US" altLang="zh-CN" sz="1800" dirty="0"/>
              <a:t> (13.7%)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300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buff_load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calcu</a:t>
            </a:r>
            <a:r>
              <a:rPr lang="en-US" altLang="zh-CN" sz="1800" dirty="0"/>
              <a:t> (41.2%)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Math wave waits fetch wave 280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(38.5%)</a:t>
            </a:r>
          </a:p>
          <a:p>
            <a:pPr fontAlgn="auto"/>
            <a:endParaRPr lang="en-US" sz="2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9996ED-9A30-467D-953B-6B7039F45126}"/>
              </a:ext>
            </a:extLst>
          </p:cNvPr>
          <p:cNvSpPr/>
          <p:nvPr/>
        </p:nvSpPr>
        <p:spPr>
          <a:xfrm>
            <a:off x="2742067" y="4231514"/>
            <a:ext cx="660400" cy="33370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5EDA7A-1568-4A70-AE14-7AF831E47423}"/>
              </a:ext>
            </a:extLst>
          </p:cNvPr>
          <p:cNvSpPr/>
          <p:nvPr/>
        </p:nvSpPr>
        <p:spPr>
          <a:xfrm>
            <a:off x="3911600" y="4239636"/>
            <a:ext cx="1866900" cy="33370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AC225B-B8A0-407C-9AE7-5649F46837DE}"/>
              </a:ext>
            </a:extLst>
          </p:cNvPr>
          <p:cNvSpPr/>
          <p:nvPr/>
        </p:nvSpPr>
        <p:spPr>
          <a:xfrm>
            <a:off x="5384800" y="3280453"/>
            <a:ext cx="1790700" cy="83434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A29AE-8DD4-42F2-B6E0-60CCC97F8B9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72267" y="4565221"/>
            <a:ext cx="485117" cy="1162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2EA5B-2F5E-418B-8447-5A672EF0BED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845050" y="4573343"/>
            <a:ext cx="2749550" cy="1129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DDC4F8-910F-441D-B9B6-CE106570413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175500" y="3697627"/>
            <a:ext cx="2952750" cy="1634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62384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60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 3</vt:lpstr>
      <vt:lpstr>1_AMD WIDE BLK</vt:lpstr>
      <vt:lpstr>480 * 512 kernel analysis</vt:lpstr>
      <vt:lpstr>480 * 512 kernel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443</cp:revision>
  <dcterms:modified xsi:type="dcterms:W3CDTF">2020-05-28T10:02:03Z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