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5"/>
  </p:notesMasterIdLst>
  <p:handoutMasterIdLst>
    <p:handoutMasterId r:id="rId6"/>
  </p:handoutMasterIdLst>
  <p:sldIdLst>
    <p:sldId id="297" r:id="rId4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48" y="352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SQ BUFFER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213093"/>
          </a:xfrm>
        </p:spPr>
        <p:txBody>
          <a:bodyPr/>
          <a:lstStyle/>
          <a:p>
            <a:pPr fontAlgn="auto"/>
            <a:r>
              <a:rPr lang="en-US" dirty="0"/>
              <a:t>Reason</a:t>
            </a:r>
          </a:p>
          <a:p>
            <a:pPr lvl="1"/>
            <a:r>
              <a:rPr lang="en-US" dirty="0"/>
              <a:t>12-depth Instruction buffer per cu (TA?)</a:t>
            </a:r>
          </a:p>
          <a:p>
            <a:pPr lvl="1"/>
            <a:r>
              <a:rPr lang="en-US" dirty="0"/>
              <a:t>wait TA send back req-ack, then release</a:t>
            </a:r>
          </a:p>
          <a:p>
            <a:pPr lvl="1"/>
            <a:r>
              <a:rPr lang="en-US" dirty="0"/>
              <a:t>TA req takes 4 address token, </a:t>
            </a:r>
          </a:p>
          <a:p>
            <a:pPr marL="367665" lvl="1" indent="0">
              <a:buNone/>
            </a:pPr>
            <a:r>
              <a:rPr lang="en-US" dirty="0"/>
              <a:t>   one token takes 4 continues address data(dword)</a:t>
            </a:r>
          </a:p>
          <a:p>
            <a:pPr fontAlgn="auto"/>
            <a:r>
              <a:rPr lang="en-US" dirty="0" err="1"/>
              <a:t>flat_load_dword</a:t>
            </a:r>
            <a:r>
              <a:rPr lang="en-US" dirty="0"/>
              <a:t>     </a:t>
            </a:r>
          </a:p>
          <a:p>
            <a:pPr lvl="1"/>
            <a:r>
              <a:rPr lang="en-US" dirty="0"/>
              <a:t>cacheline usage  100%: not block</a:t>
            </a:r>
          </a:p>
          <a:p>
            <a:pPr lvl="1"/>
            <a:r>
              <a:rPr lang="en-US" dirty="0"/>
              <a:t>cacheline usage&lt;100%: first 12 issue not block</a:t>
            </a:r>
          </a:p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dirty="0"/>
              <a:t>only first 12 issue on the cu will not block</a:t>
            </a:r>
          </a:p>
          <a:p>
            <a:pPr lvl="1"/>
            <a:r>
              <a:rPr lang="en-US" dirty="0"/>
              <a:t>that means if we have 4 wave in one cu, we should only issue 3 flat_load_dwordx4 at most per thread to avoid issue blocking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855B80-DDC2-4302-845D-2B565A39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397" y="1087366"/>
            <a:ext cx="3784795" cy="1422473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AC40-2A41-4E23-83D6-77F49D5A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49" y="4181976"/>
            <a:ext cx="3016405" cy="1485976"/>
          </a:xfrm>
          <a:prstGeom prst="rect">
            <a:avLst/>
          </a:prstGeom>
        </p:spPr>
      </p:pic>
      <p:pic>
        <p:nvPicPr>
          <p:cNvPr id="7" name="Picture 6" descr="A picture containing device, train&#10;&#10;Description automatically generated">
            <a:extLst>
              <a:ext uri="{FF2B5EF4-FFF2-40B4-BE49-F238E27FC236}">
                <a16:creationId xmlns:a16="http://schemas.microsoft.com/office/drawing/2014/main" id="{0AF2894A-7407-4DAB-A26F-C648571C68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t="41268" r="38610" b="-11097"/>
          <a:stretch/>
        </p:blipFill>
        <p:spPr>
          <a:xfrm>
            <a:off x="7621049" y="2635435"/>
            <a:ext cx="4792859" cy="16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5273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6163</TotalTime>
  <Words>108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3</vt:lpstr>
      <vt:lpstr>1_AMD WIDE BLK</vt:lpstr>
      <vt:lpstr>VMEM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843</cp:revision>
  <dcterms:modified xsi:type="dcterms:W3CDTF">2020-08-04T02:50:51Z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