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6"/>
  </p:notesMasterIdLst>
  <p:handoutMasterIdLst>
    <p:handoutMasterId r:id="rId7"/>
  </p:handoutMasterIdLst>
  <p:sldIdLst>
    <p:sldId id="297" r:id="rId4"/>
    <p:sldId id="298" r:id="rId5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  <p:cmAuthor id="6" name="Wang, Fei" initials="WF" lastIdx="1" clrIdx="5">
    <p:extLst>
      <p:ext uri="{19B8F6BF-5375-455C-9EA6-DF929625EA0E}">
        <p15:presenceInfo xmlns:p15="http://schemas.microsoft.com/office/powerpoint/2012/main" userId="S::feiw@amd.com::022cf6a6-1206-4b97-baf1-336d7c7a1e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1FCFD"/>
    <a:srgbClr val="00AAB5"/>
    <a:srgbClr val="70FF5D"/>
    <a:srgbClr val="F26522"/>
    <a:srgbClr val="767DC5"/>
    <a:srgbClr val="A6CE39"/>
    <a:srgbClr val="D6F6F8"/>
    <a:srgbClr val="73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68" d="100"/>
          <a:sy n="68" d="100"/>
        </p:scale>
        <p:origin x="48" y="3522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904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SQ BUFFER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213093"/>
          </a:xfrm>
        </p:spPr>
        <p:txBody>
          <a:bodyPr/>
          <a:lstStyle/>
          <a:p>
            <a:pPr fontAlgn="auto"/>
            <a:r>
              <a:rPr lang="en-US" dirty="0"/>
              <a:t>Reason</a:t>
            </a:r>
          </a:p>
          <a:p>
            <a:pPr lvl="1"/>
            <a:r>
              <a:rPr lang="en-US" dirty="0"/>
              <a:t>12-depth Instruction buffer per wave</a:t>
            </a:r>
          </a:p>
          <a:p>
            <a:pPr lvl="1"/>
            <a:r>
              <a:rPr lang="en-US" dirty="0"/>
              <a:t>wait TA send back req-ack(not data back), then release</a:t>
            </a:r>
          </a:p>
          <a:p>
            <a:pPr lvl="1"/>
            <a:r>
              <a:rPr lang="en-US" dirty="0"/>
              <a:t>TA req takes 4 address token, one token takes 4 continues address data(dword)</a:t>
            </a:r>
          </a:p>
          <a:p>
            <a:pPr lvl="1"/>
            <a:r>
              <a:rPr lang="en-US" dirty="0"/>
              <a:t>So if 4</a:t>
            </a:r>
            <a:r>
              <a:rPr lang="en-US" altLang="zh-CN" dirty="0"/>
              <a:t>wave/cu, flat_load_dwordx4, best coalescing</a:t>
            </a:r>
          </a:p>
          <a:p>
            <a:pPr lvl="2"/>
            <a:r>
              <a:rPr lang="en-US" altLang="zh-CN" dirty="0"/>
              <a:t>4 thread per req</a:t>
            </a:r>
          </a:p>
          <a:p>
            <a:pPr lvl="2"/>
            <a:r>
              <a:rPr lang="en-US" altLang="zh-CN" dirty="0"/>
              <a:t>1 wave = 64 thread = 16 req = 16 </a:t>
            </a:r>
            <a:r>
              <a:rPr lang="en-US" altLang="zh-CN" dirty="0" err="1"/>
              <a:t>clk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0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SQ BUFFER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09299" cy="5213093"/>
          </a:xfrm>
        </p:spPr>
        <p:txBody>
          <a:bodyPr/>
          <a:lstStyle/>
          <a:p>
            <a:pPr fontAlgn="auto"/>
            <a:r>
              <a:rPr lang="en-US" dirty="0" err="1"/>
              <a:t>flat_load_dword</a:t>
            </a:r>
            <a:r>
              <a:rPr lang="en-US" dirty="0"/>
              <a:t>     </a:t>
            </a:r>
          </a:p>
          <a:p>
            <a:pPr lvl="1"/>
            <a:r>
              <a:rPr lang="en-US" dirty="0"/>
              <a:t>cacheline usage  100%: not block</a:t>
            </a:r>
          </a:p>
          <a:p>
            <a:pPr lvl="1"/>
            <a:r>
              <a:rPr lang="en-US" dirty="0"/>
              <a:t>cacheline usage&lt;100%: first 12 issue not block</a:t>
            </a:r>
          </a:p>
          <a:p>
            <a:pPr fontAlgn="auto"/>
            <a:r>
              <a:rPr lang="en-US" dirty="0"/>
              <a:t>flat_load_dwordx4</a:t>
            </a:r>
          </a:p>
          <a:p>
            <a:pPr lvl="1"/>
            <a:r>
              <a:rPr lang="en-US" dirty="0"/>
              <a:t>only first 12 issue on the cu will not block</a:t>
            </a:r>
          </a:p>
          <a:p>
            <a:pPr lvl="1"/>
            <a:r>
              <a:rPr lang="en-US" dirty="0"/>
              <a:t>that means if we have 4 wave in one cu, we should only issue 3 flat_load_dwordx4 at most per thread to avoid issue blocking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855B80-DDC2-4302-845D-2B565A395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397" y="1087366"/>
            <a:ext cx="3784795" cy="1422473"/>
          </a:xfrm>
          <a:prstGeom prst="rect">
            <a:avLst/>
          </a:prstGeom>
        </p:spPr>
      </p:pic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F6AAC40-2A41-4E23-83D6-77F49D5A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49" y="4181976"/>
            <a:ext cx="3016405" cy="1485976"/>
          </a:xfrm>
          <a:prstGeom prst="rect">
            <a:avLst/>
          </a:prstGeom>
        </p:spPr>
      </p:pic>
      <p:pic>
        <p:nvPicPr>
          <p:cNvPr id="7" name="Picture 6" descr="A picture containing device, train&#10;&#10;Description automatically generated">
            <a:extLst>
              <a:ext uri="{FF2B5EF4-FFF2-40B4-BE49-F238E27FC236}">
                <a16:creationId xmlns:a16="http://schemas.microsoft.com/office/drawing/2014/main" id="{0AF2894A-7407-4DAB-A26F-C648571C68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4" t="41268" r="38610" b="-11097"/>
          <a:stretch/>
        </p:blipFill>
        <p:spPr>
          <a:xfrm>
            <a:off x="7621049" y="2635435"/>
            <a:ext cx="4792859" cy="16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3572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6362</TotalTime>
  <Words>145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 3</vt:lpstr>
      <vt:lpstr>1_AMD WIDE BLK</vt:lpstr>
      <vt:lpstr>VMEM PERFORMANCE</vt:lpstr>
      <vt:lpstr>VMEM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851</cp:revision>
  <dcterms:modified xsi:type="dcterms:W3CDTF">2020-08-05T10:03:41Z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