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5"/>
  </p:notesMasterIdLst>
  <p:handoutMasterIdLst>
    <p:handoutMasterId r:id="rId6"/>
  </p:handoutMasterIdLst>
  <p:sldIdLst>
    <p:sldId id="297" r:id="rId4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7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  <p:cmAuthor id="6" name="Wang, Fei" initials="WF" lastIdx="1" clrIdx="5">
    <p:extLst>
      <p:ext uri="{19B8F6BF-5375-455C-9EA6-DF929625EA0E}">
        <p15:presenceInfo xmlns:p15="http://schemas.microsoft.com/office/powerpoint/2012/main" userId="S::feiw@amd.com::022cf6a6-1206-4b97-baf1-336d7c7a1ed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1FCFD"/>
    <a:srgbClr val="00AAB5"/>
    <a:srgbClr val="70FF5D"/>
    <a:srgbClr val="F26522"/>
    <a:srgbClr val="767DC5"/>
    <a:srgbClr val="A6CE39"/>
    <a:srgbClr val="D6F6F8"/>
    <a:srgbClr val="73E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44" autoAdjust="0"/>
  </p:normalViewPr>
  <p:slideViewPr>
    <p:cSldViewPr snapToGrid="0">
      <p:cViewPr varScale="1">
        <p:scale>
          <a:sx n="68" d="100"/>
          <a:sy n="68" d="100"/>
        </p:scale>
        <p:origin x="90" y="3522"/>
      </p:cViewPr>
      <p:guideLst>
        <p:guide orient="horz" pos="413"/>
        <p:guide pos="3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1381123"/>
            <a:ext cx="11338560" cy="4937760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881367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8ACE8477-A880-4BF4-8426-00AED51D5750}"/>
              </a:ext>
            </a:extLst>
          </p:cNvPr>
          <p:cNvSpPr txBox="1"/>
          <p:nvPr userDrawn="1"/>
        </p:nvSpPr>
        <p:spPr>
          <a:xfrm>
            <a:off x="0" y="0"/>
            <a:ext cx="3183013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0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0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904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SQ BUFFER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09299" cy="5213093"/>
          </a:xfrm>
        </p:spPr>
        <p:txBody>
          <a:bodyPr/>
          <a:lstStyle/>
          <a:p>
            <a:pPr fontAlgn="auto"/>
            <a:r>
              <a:rPr lang="en-US" dirty="0"/>
              <a:t>Reason</a:t>
            </a:r>
          </a:p>
          <a:p>
            <a:pPr lvl="1"/>
            <a:r>
              <a:rPr lang="en-US" dirty="0"/>
              <a:t>12-depth Instruction buffer per cu (TA?)</a:t>
            </a:r>
          </a:p>
          <a:p>
            <a:pPr lvl="1"/>
            <a:r>
              <a:rPr lang="en-US" dirty="0"/>
              <a:t>wait TA send back req-ack, then release</a:t>
            </a:r>
          </a:p>
          <a:p>
            <a:pPr fontAlgn="auto"/>
            <a:r>
              <a:rPr lang="en-US" dirty="0" err="1"/>
              <a:t>flat_load_dword</a:t>
            </a:r>
            <a:r>
              <a:rPr lang="en-US" dirty="0"/>
              <a:t>     </a:t>
            </a:r>
          </a:p>
          <a:p>
            <a:pPr lvl="1"/>
            <a:r>
              <a:rPr lang="en-US" dirty="0"/>
              <a:t>4 </a:t>
            </a:r>
            <a:r>
              <a:rPr lang="en-US" dirty="0" err="1"/>
              <a:t>clk</a:t>
            </a:r>
            <a:r>
              <a:rPr lang="en-US" dirty="0"/>
              <a:t> per issue per wave</a:t>
            </a:r>
          </a:p>
          <a:p>
            <a:pPr lvl="1"/>
            <a:r>
              <a:rPr lang="en-US" dirty="0"/>
              <a:t>will not block</a:t>
            </a:r>
          </a:p>
          <a:p>
            <a:pPr fontAlgn="auto"/>
            <a:r>
              <a:rPr lang="en-US" dirty="0"/>
              <a:t>flat_load_dwordx4</a:t>
            </a:r>
          </a:p>
          <a:p>
            <a:pPr lvl="1"/>
            <a:r>
              <a:rPr lang="en-US" dirty="0"/>
              <a:t>16 </a:t>
            </a:r>
            <a:r>
              <a:rPr lang="en-US" dirty="0" err="1"/>
              <a:t>clk</a:t>
            </a:r>
            <a:r>
              <a:rPr lang="en-US" dirty="0"/>
              <a:t> per issue per wave</a:t>
            </a:r>
          </a:p>
          <a:p>
            <a:pPr lvl="1"/>
            <a:r>
              <a:rPr lang="en-US" dirty="0"/>
              <a:t>only first 12 issue on the cu will not block</a:t>
            </a:r>
          </a:p>
          <a:p>
            <a:pPr lvl="1"/>
            <a:r>
              <a:rPr lang="en-US" dirty="0"/>
              <a:t>that means if we have 4 wave in one cu, we should only issue 3 flat_load_dwordx4 at most per thread to avoid issue blocking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3855B80-DDC2-4302-845D-2B565A395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314" y="1225312"/>
            <a:ext cx="3784795" cy="1422473"/>
          </a:xfrm>
          <a:prstGeom prst="rect">
            <a:avLst/>
          </a:prstGeom>
        </p:spPr>
      </p:pic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F6AAC40-2A41-4E23-83D6-77F49D5AF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314" y="3178381"/>
            <a:ext cx="3016405" cy="14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05273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6153</TotalTime>
  <Words>89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 3</vt:lpstr>
      <vt:lpstr>1_AMD WIDE BLK</vt:lpstr>
      <vt:lpstr>VMEM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835</cp:revision>
  <dcterms:modified xsi:type="dcterms:W3CDTF">2020-08-04T02:14:10Z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