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CE28-9017-938E-E5AC-C7206A835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4F7AE-ED22-1C88-2DE9-4A9D1C6A8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18695-2D7C-2C1F-FCAC-032C3869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A2E-305B-4D66-988B-48983F1041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5B087-7695-96B2-6BEC-A0A3D15C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275F8-0C08-0EDC-9B35-23376FA6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452-293F-43BB-AE3D-EFC96C84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367B-70EB-8E69-E578-B1155FE6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FD454-0ADD-740C-C934-FB3A505A2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BF69D-AA05-A712-541B-2FD18324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A2E-305B-4D66-988B-48983F1041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179C4-110B-D806-2A02-E3E03DE1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420C-D23B-A47E-03D4-28CED5ED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452-293F-43BB-AE3D-EFC96C84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1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F3932-CD40-CEBE-E2D4-73E2F2977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132BE-22DD-56A6-8513-02BA89E82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5667-293F-FF9D-6620-0168264C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A2E-305B-4D66-988B-48983F1041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89DB-ED8E-56B0-1E2C-BC9DE971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822E-5995-67AF-2B34-E9A11A09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452-293F-43BB-AE3D-EFC96C84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FC5A-94BD-3345-3B13-15C66CB4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2170-2518-7C10-6AEF-DEEE0047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9844A-BA19-F7FD-8A95-50AA1923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A2E-305B-4D66-988B-48983F1041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FE902-A79E-ADC8-C102-AE80528F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5187-DFBE-FDDF-43BC-226C1575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452-293F-43BB-AE3D-EFC96C84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5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A481-FC19-11CE-F1D0-520BDC9D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DB11C-8CB7-4039-597A-52406BE8D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8FAF8-CB71-66BD-4325-C9C5C238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A2E-305B-4D66-988B-48983F1041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7CA71-2093-36D4-167B-D1264891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AD1A-2960-7A56-605E-B4930626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452-293F-43BB-AE3D-EFC96C84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C921-A37D-4DD7-787D-0AEFD25C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6D09-5ECA-84FB-138B-FC5FF1C79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7D0A2-2106-9243-45F6-5FC92A39B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E5B6-2E49-ADF6-1054-91D106F8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A2E-305B-4D66-988B-48983F1041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A177F-5D58-3582-9DFC-A0770607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F1326-BB17-3C22-3C6A-F77B9D2A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452-293F-43BB-AE3D-EFC96C84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5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0DCB-4640-1682-9A20-CD01F424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5C54C-5F09-B327-ABCF-8C01D5471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B4C68-95C4-982A-17E6-979D5A688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6D2C9-7D2A-7D95-FBFD-5B846509C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0C5C2-B686-11B7-0737-F9C7217B7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46570-0433-6EDD-F9B7-525B85F7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A2E-305B-4D66-988B-48983F1041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842AD-638A-9EBA-4862-FA95A854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DD02C-D6C2-61C9-7DB0-CC61DBC4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452-293F-43BB-AE3D-EFC96C84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7AD6-2244-F22F-8949-33F2F3DB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55A97-CB33-A12A-3F5E-9C0E644D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A2E-305B-4D66-988B-48983F1041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4A5CD-8285-F0C4-4E68-4A941BF8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6F80C-A9FA-6CBC-2059-D6D309C8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452-293F-43BB-AE3D-EFC96C84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40A5E-0FAC-8759-0054-1066707B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A2E-305B-4D66-988B-48983F1041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D816F-B296-9963-7BBA-097BA621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D655C-EB35-AB34-09FE-D60CFD24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452-293F-43BB-AE3D-EFC96C84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6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A2D6-BFD7-F9DE-BE7A-98BD3DD2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FF0B-DA24-DB11-369D-91FFAFA8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BB216-7CAA-3FB8-9CAE-8D9F35B75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86CE6-DF2B-DFD4-AE9B-66B94F1C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A2E-305B-4D66-988B-48983F1041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3552B-E5C6-AD5B-F880-E8762DF6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EDC08-A59B-E8FC-3944-BC965F4A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452-293F-43BB-AE3D-EFC96C84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0DF4-F39B-F945-EDFB-7192CCB3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9AF51-1D61-AF9C-6562-7270C444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42E1C-F3A4-3ECA-4244-EC4378C70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BFA6-02F5-F5DB-38D2-6F99B85D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6A2E-305B-4D66-988B-48983F1041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779F6-6112-8C60-1A7C-47A21225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6602A-E16D-D53E-F014-DBC8265F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452-293F-43BB-AE3D-EFC96C84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D5E1E-11E7-D68A-C7E0-2283C98B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CA33E-5727-4939-933E-619F36CEF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228F-6AAB-DCF2-AF1F-999F628CF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66A2E-305B-4D66-988B-48983F1041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119E3-99EE-EF74-E6A2-FFA673BB7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0D110-5DC7-1CF2-55D8-1639623A6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0452-293F-43BB-AE3D-EFC96C84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6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F7088-6C4E-F1E3-0E3A-882AD613DB8B}"/>
              </a:ext>
            </a:extLst>
          </p:cNvPr>
          <p:cNvSpPr/>
          <p:nvPr/>
        </p:nvSpPr>
        <p:spPr>
          <a:xfrm>
            <a:off x="2677886" y="662473"/>
            <a:ext cx="7800392" cy="2565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5F7B2-E0A8-D5AA-7793-002DFE000028}"/>
              </a:ext>
            </a:extLst>
          </p:cNvPr>
          <p:cNvSpPr/>
          <p:nvPr/>
        </p:nvSpPr>
        <p:spPr>
          <a:xfrm>
            <a:off x="2677886" y="4114800"/>
            <a:ext cx="3816220" cy="1847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A98C1-C42E-85F8-0312-7ECA39787028}"/>
              </a:ext>
            </a:extLst>
          </p:cNvPr>
          <p:cNvSpPr/>
          <p:nvPr/>
        </p:nvSpPr>
        <p:spPr>
          <a:xfrm>
            <a:off x="6662058" y="4114800"/>
            <a:ext cx="3816220" cy="1847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28312-80D6-EB08-4A1C-CE0DD9A4AC02}"/>
              </a:ext>
            </a:extLst>
          </p:cNvPr>
          <p:cNvSpPr/>
          <p:nvPr/>
        </p:nvSpPr>
        <p:spPr>
          <a:xfrm>
            <a:off x="2677886" y="3421224"/>
            <a:ext cx="3816220" cy="5007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9FF63-C34A-AE10-64EE-7DD6DAC035F8}"/>
              </a:ext>
            </a:extLst>
          </p:cNvPr>
          <p:cNvSpPr/>
          <p:nvPr/>
        </p:nvSpPr>
        <p:spPr>
          <a:xfrm>
            <a:off x="6662058" y="3421223"/>
            <a:ext cx="3816220" cy="5007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0B105-8421-F94E-A900-DB77F1ED9469}"/>
              </a:ext>
            </a:extLst>
          </p:cNvPr>
          <p:cNvSpPr txBox="1"/>
          <p:nvPr/>
        </p:nvSpPr>
        <p:spPr>
          <a:xfrm>
            <a:off x="2333627" y="1753143"/>
            <a:ext cx="530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Portfolio (symbol, price, shares, etc.)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DDAB4-D44A-B67D-BD74-79AF87607425}"/>
              </a:ext>
            </a:extLst>
          </p:cNvPr>
          <p:cNvSpPr txBox="1"/>
          <p:nvPr/>
        </p:nvSpPr>
        <p:spPr>
          <a:xfrm>
            <a:off x="2980353" y="3486930"/>
            <a:ext cx="321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Stock Dropdown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16F71-A739-3610-FA2B-5E5DE0D020B6}"/>
              </a:ext>
            </a:extLst>
          </p:cNvPr>
          <p:cNvSpPr txBox="1"/>
          <p:nvPr/>
        </p:nvSpPr>
        <p:spPr>
          <a:xfrm>
            <a:off x="2980353" y="4669198"/>
            <a:ext cx="3211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Stock Dropdown Visual (historical trend)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62C1A-29DC-88EC-B7B1-A8C584381DC7}"/>
              </a:ext>
            </a:extLst>
          </p:cNvPr>
          <p:cNvSpPr txBox="1"/>
          <p:nvPr/>
        </p:nvSpPr>
        <p:spPr>
          <a:xfrm>
            <a:off x="6964525" y="4635569"/>
            <a:ext cx="3211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Portfolio Visual (trend or performance)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9F688-C42B-4DD9-4E10-F0C25C268959}"/>
              </a:ext>
            </a:extLst>
          </p:cNvPr>
          <p:cNvSpPr txBox="1"/>
          <p:nvPr/>
        </p:nvSpPr>
        <p:spPr>
          <a:xfrm>
            <a:off x="6919039" y="3485084"/>
            <a:ext cx="321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Stock to Portfolio Button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AD8C5E-777F-1F1F-372B-777048DB3AB3}"/>
              </a:ext>
            </a:extLst>
          </p:cNvPr>
          <p:cNvSpPr/>
          <p:nvPr/>
        </p:nvSpPr>
        <p:spPr>
          <a:xfrm>
            <a:off x="9759820" y="675305"/>
            <a:ext cx="718458" cy="25530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5BDBAF47-A0F2-B5B5-8A0D-E22050607A5D}"/>
              </a:ext>
            </a:extLst>
          </p:cNvPr>
          <p:cNvSpPr/>
          <p:nvPr/>
        </p:nvSpPr>
        <p:spPr>
          <a:xfrm>
            <a:off x="9965095" y="821094"/>
            <a:ext cx="279918" cy="30791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7E05EBAC-5A12-4EB0-0ECA-7D5F676D62D0}"/>
              </a:ext>
            </a:extLst>
          </p:cNvPr>
          <p:cNvSpPr/>
          <p:nvPr/>
        </p:nvSpPr>
        <p:spPr>
          <a:xfrm>
            <a:off x="9965095" y="1295012"/>
            <a:ext cx="279918" cy="30791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84FAF005-9A0A-C485-A515-807974359DED}"/>
              </a:ext>
            </a:extLst>
          </p:cNvPr>
          <p:cNvSpPr/>
          <p:nvPr/>
        </p:nvSpPr>
        <p:spPr>
          <a:xfrm>
            <a:off x="9965095" y="1814565"/>
            <a:ext cx="279918" cy="30791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2371A75C-914A-CD9B-3A04-B384842396BA}"/>
              </a:ext>
            </a:extLst>
          </p:cNvPr>
          <p:cNvSpPr/>
          <p:nvPr/>
        </p:nvSpPr>
        <p:spPr>
          <a:xfrm>
            <a:off x="9965095" y="2257769"/>
            <a:ext cx="279918" cy="30791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A2909817-4F1D-F0DF-35A7-C52C8A28DDAD}"/>
              </a:ext>
            </a:extLst>
          </p:cNvPr>
          <p:cNvSpPr/>
          <p:nvPr/>
        </p:nvSpPr>
        <p:spPr>
          <a:xfrm>
            <a:off x="9965095" y="2740862"/>
            <a:ext cx="279918" cy="30791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67C59-6504-9094-969C-97E49BC1D82D}"/>
              </a:ext>
            </a:extLst>
          </p:cNvPr>
          <p:cNvSpPr txBox="1"/>
          <p:nvPr/>
        </p:nvSpPr>
        <p:spPr>
          <a:xfrm rot="5400000">
            <a:off x="9521891" y="1786816"/>
            <a:ext cx="224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Delete Buttons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920BB-8457-EDE3-72B0-6BAA831C4E36}"/>
              </a:ext>
            </a:extLst>
          </p:cNvPr>
          <p:cNvSpPr/>
          <p:nvPr/>
        </p:nvSpPr>
        <p:spPr>
          <a:xfrm>
            <a:off x="8721617" y="680458"/>
            <a:ext cx="718458" cy="25530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9B05AB-5980-64FB-AC00-3371FE43FE93}"/>
              </a:ext>
            </a:extLst>
          </p:cNvPr>
          <p:cNvSpPr txBox="1"/>
          <p:nvPr/>
        </p:nvSpPr>
        <p:spPr>
          <a:xfrm>
            <a:off x="8853220" y="819251"/>
            <a:ext cx="38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904F01-AAA6-12B5-1F63-E621702BC07E}"/>
              </a:ext>
            </a:extLst>
          </p:cNvPr>
          <p:cNvSpPr txBox="1"/>
          <p:nvPr/>
        </p:nvSpPr>
        <p:spPr>
          <a:xfrm>
            <a:off x="8885876" y="1262455"/>
            <a:ext cx="38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07499F-5FBB-3BED-F0D0-8E3B804B3EED}"/>
              </a:ext>
            </a:extLst>
          </p:cNvPr>
          <p:cNvSpPr txBox="1"/>
          <p:nvPr/>
        </p:nvSpPr>
        <p:spPr>
          <a:xfrm>
            <a:off x="8885875" y="1770580"/>
            <a:ext cx="38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924448-EFDF-CE28-7333-AB33220DB32E}"/>
              </a:ext>
            </a:extLst>
          </p:cNvPr>
          <p:cNvSpPr txBox="1"/>
          <p:nvPr/>
        </p:nvSpPr>
        <p:spPr>
          <a:xfrm>
            <a:off x="8885875" y="2240365"/>
            <a:ext cx="38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D7ADEB-FDCC-596C-27D2-DB155AE2B17F}"/>
              </a:ext>
            </a:extLst>
          </p:cNvPr>
          <p:cNvSpPr txBox="1"/>
          <p:nvPr/>
        </p:nvSpPr>
        <p:spPr>
          <a:xfrm>
            <a:off x="8885875" y="2673558"/>
            <a:ext cx="38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52494-6D46-ACBF-F481-277B5C0CCB20}"/>
              </a:ext>
            </a:extLst>
          </p:cNvPr>
          <p:cNvSpPr txBox="1"/>
          <p:nvPr/>
        </p:nvSpPr>
        <p:spPr>
          <a:xfrm rot="5400000">
            <a:off x="8350554" y="1811793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Editable Share Quantity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80A321-17E8-095D-91AD-5012E613B45D}"/>
              </a:ext>
            </a:extLst>
          </p:cNvPr>
          <p:cNvSpPr txBox="1"/>
          <p:nvPr/>
        </p:nvSpPr>
        <p:spPr>
          <a:xfrm>
            <a:off x="2677886" y="149290"/>
            <a:ext cx="407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My Portfolio Tracker</a:t>
            </a:r>
          </a:p>
        </p:txBody>
      </p:sp>
    </p:spTree>
    <p:extLst>
      <p:ext uri="{BB962C8B-B14F-4D97-AF65-F5344CB8AC3E}">
        <p14:creationId xmlns:p14="http://schemas.microsoft.com/office/powerpoint/2010/main" val="206168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Lee</dc:creator>
  <cp:lastModifiedBy>Johnson, Lee</cp:lastModifiedBy>
  <cp:revision>1</cp:revision>
  <dcterms:created xsi:type="dcterms:W3CDTF">2023-07-04T03:10:28Z</dcterms:created>
  <dcterms:modified xsi:type="dcterms:W3CDTF">2023-07-04T03:10:58Z</dcterms:modified>
</cp:coreProperties>
</file>