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AF3D00"/>
    <a:srgbClr val="00FDFF"/>
    <a:srgbClr val="AF36A0"/>
    <a:srgbClr val="003188"/>
    <a:srgbClr val="843CA8"/>
    <a:srgbClr val="843CBC"/>
    <a:srgbClr val="562FB6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7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1B28-B282-1C86-1CAE-820461A0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71669-927E-AF9F-DB82-D0BDE3DA4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4BE6A-6FA9-733C-0527-DF186CF8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6430-F315-F0D6-3741-DB3F98BF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A0F1-59ED-D272-9571-E4B55634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960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3DC8-6873-08EF-4EDE-9EF0D002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2F8B6-E111-A1DE-85B5-22CEE903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8D0D-F072-5CC3-CB9E-566426D3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9A12-7DF2-E169-2322-8BDC9C1A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689E-5730-7915-B314-D4BB764C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441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A087F-88AC-9F8F-2173-2B803C5B2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0BAD8-7943-450F-5616-68CFA8E5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E47E-FE94-85F6-AC5E-79C03A6B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EE2E-A478-04F2-D1C7-BD244CFE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85C4-BBC3-6675-11C7-4465CC2A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5180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606B-9770-7BC6-9D86-DC122AF9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3A8D-BBAC-8106-9CB0-387B543C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103A-ACD7-1604-B50C-12C39461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3B2A-F937-F870-A0EB-664C1B5F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8ABD-2D36-C612-4087-63DAAB73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13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476B-BE6D-E359-39A3-2A1661E0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5D7A0-7CE8-EA94-98E8-601CFB05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1474-140D-3D45-C1FB-30F1537A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E403-7F67-FB3C-67A6-C9BCA06F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68EF-51FB-FFFB-BC94-65982536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565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F4CF-49DC-1F17-A71D-61242EC0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AEEE-19ED-4454-10EF-F393C7267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765B-E8AC-9B6F-AF1D-84A01A072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4094C-194E-2487-AE56-F17E533A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29F0-CA4B-83B1-118D-804EBD5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0CCBB-6B25-8B02-FDEA-55862BB1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0606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F88A-0629-4B1B-E2AA-A7E3602D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D1F5-70C7-8393-9AB0-BB8C794D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C7841-4784-212B-E4A7-815D383D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32F70-DD45-CAAF-4A12-28A1DCE44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8E727-B7DD-B854-1022-91D0D0B0A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1AB5F-D274-AF89-DCE7-15865166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A1EE0-0D11-6239-4D55-6DF1750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98B5F-9CC4-317B-9EB5-038F4927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117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7FB0-57D4-C69B-5FEE-DE2DDB0A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57C7E-F2CC-0E41-B911-3B89DD48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8F785-525A-6005-42DE-A85034DA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3EAE-D7B2-E23F-B37E-3B9C2153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893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A280E-967B-DAD7-F51D-436F2082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7AA8E-1CC2-5A8C-4546-4251E5B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672B5-6E80-861F-C3A9-C0E42A37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804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DF56-E0C6-C3F2-8AC9-26BDD5F7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C3A6-9176-A9A1-216D-EBF7F0B0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A1D38-A91B-F776-13C5-26594EE9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573C-68BC-B9B9-A9FB-627B206E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4831-B02C-C05C-FB6B-6AF55143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0D26-F663-BA42-F7F1-906D1294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496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8389-2C1C-8FD6-BB34-F3960A06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647C-7F73-F3BF-371B-A883022E0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50506-5CC8-894D-E714-49D44D82E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60E6-C9E0-2E9E-60B1-8DC7EFCB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1548-5B1E-AFB0-83BA-EE5F1EF7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6E21-9952-C786-EF5F-8856FAA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077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36D2B-7973-2DD3-3292-49223B77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19CE5-7F30-F995-4C40-EA2B0632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A083-70A0-A858-07B9-28BB01F8C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6894-4694-EA46-8C86-663F9514213A}" type="datetimeFigureOut">
              <a:rPr lang="en-TW" smtClean="0"/>
              <a:t>2022/10/19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F178-D6F6-21FC-12EB-ECD9524E2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8AE9-ECC4-BB1C-7C4A-FB0C7DA02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1330-A008-704F-9CD5-4415269A71F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8637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EF6C9-17DE-9DFB-D5FE-6334D1A0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4" y="407276"/>
            <a:ext cx="9907152" cy="60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EF6C9-17DE-9DFB-D5FE-6334D1A0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4" y="407276"/>
            <a:ext cx="9907152" cy="60434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83FFE3-896C-2C8E-71CA-8E2C986F0A9A}"/>
              </a:ext>
            </a:extLst>
          </p:cNvPr>
          <p:cNvSpPr/>
          <p:nvPr/>
        </p:nvSpPr>
        <p:spPr>
          <a:xfrm>
            <a:off x="1241778" y="508000"/>
            <a:ext cx="1930401" cy="2921000"/>
          </a:xfrm>
          <a:prstGeom prst="rect">
            <a:avLst/>
          </a:prstGeom>
          <a:solidFill>
            <a:srgbClr val="418AB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5D5BA-B3CD-B0B7-BA4B-A317E6E7A50D}"/>
              </a:ext>
            </a:extLst>
          </p:cNvPr>
          <p:cNvSpPr/>
          <p:nvPr/>
        </p:nvSpPr>
        <p:spPr>
          <a:xfrm rot="5400000">
            <a:off x="4397023" y="-716842"/>
            <a:ext cx="1456268" cy="3905957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79AF3-01AA-A211-41FB-06F0130E8729}"/>
              </a:ext>
            </a:extLst>
          </p:cNvPr>
          <p:cNvSpPr/>
          <p:nvPr/>
        </p:nvSpPr>
        <p:spPr>
          <a:xfrm rot="5400000">
            <a:off x="8286046" y="-699907"/>
            <a:ext cx="1456268" cy="3872087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333D4-FD68-6501-EE12-7EB6E55B3795}"/>
              </a:ext>
            </a:extLst>
          </p:cNvPr>
          <p:cNvSpPr/>
          <p:nvPr/>
        </p:nvSpPr>
        <p:spPr>
          <a:xfrm rot="5400000">
            <a:off x="4397023" y="747888"/>
            <a:ext cx="1456268" cy="390595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580871-4E73-645E-9518-53E609821FA1}"/>
              </a:ext>
            </a:extLst>
          </p:cNvPr>
          <p:cNvSpPr/>
          <p:nvPr/>
        </p:nvSpPr>
        <p:spPr>
          <a:xfrm>
            <a:off x="9019821" y="1968500"/>
            <a:ext cx="1930401" cy="2921000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03101-BC84-3888-73A2-3F97EBD72D9A}"/>
              </a:ext>
            </a:extLst>
          </p:cNvPr>
          <p:cNvSpPr/>
          <p:nvPr/>
        </p:nvSpPr>
        <p:spPr>
          <a:xfrm rot="5400000">
            <a:off x="2466622" y="3668886"/>
            <a:ext cx="1456268" cy="3905957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AA1B8-07C0-2FD7-0BB8-73E7150FA57A}"/>
              </a:ext>
            </a:extLst>
          </p:cNvPr>
          <p:cNvSpPr/>
          <p:nvPr/>
        </p:nvSpPr>
        <p:spPr>
          <a:xfrm rot="5400000">
            <a:off x="3431823" y="3169357"/>
            <a:ext cx="1456268" cy="1975556"/>
          </a:xfrm>
          <a:prstGeom prst="rect">
            <a:avLst/>
          </a:prstGeom>
          <a:solidFill>
            <a:srgbClr val="843CA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46F098-33D2-C42E-A501-85EA4E0B7D61}"/>
              </a:ext>
            </a:extLst>
          </p:cNvPr>
          <p:cNvSpPr/>
          <p:nvPr/>
        </p:nvSpPr>
        <p:spPr>
          <a:xfrm rot="5400000">
            <a:off x="5384801" y="4634086"/>
            <a:ext cx="1456268" cy="1975556"/>
          </a:xfrm>
          <a:prstGeom prst="rect">
            <a:avLst/>
          </a:prstGeom>
          <a:solidFill>
            <a:srgbClr val="00318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23DF6-77F4-1B2C-D026-57EC102C87C2}"/>
              </a:ext>
            </a:extLst>
          </p:cNvPr>
          <p:cNvSpPr/>
          <p:nvPr/>
        </p:nvSpPr>
        <p:spPr>
          <a:xfrm rot="5400000">
            <a:off x="7332132" y="3197581"/>
            <a:ext cx="1456268" cy="1919106"/>
          </a:xfrm>
          <a:prstGeom prst="rect">
            <a:avLst/>
          </a:prstGeom>
          <a:solidFill>
            <a:srgbClr val="30303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447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EF6C9-17DE-9DFB-D5FE-6334D1A0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4" y="407276"/>
            <a:ext cx="9907152" cy="604344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47AB19F7-3A73-C96C-6432-82538C4E252E}"/>
              </a:ext>
            </a:extLst>
          </p:cNvPr>
          <p:cNvSpPr/>
          <p:nvPr/>
        </p:nvSpPr>
        <p:spPr>
          <a:xfrm>
            <a:off x="7094483" y="525517"/>
            <a:ext cx="3857296" cy="4361793"/>
          </a:xfrm>
          <a:custGeom>
            <a:avLst/>
            <a:gdLst>
              <a:gd name="connsiteX0" fmla="*/ 0 w 3857296"/>
              <a:gd name="connsiteY0" fmla="*/ 0 h 4361793"/>
              <a:gd name="connsiteX1" fmla="*/ 3857296 w 3857296"/>
              <a:gd name="connsiteY1" fmla="*/ 0 h 4361793"/>
              <a:gd name="connsiteX2" fmla="*/ 3857296 w 3857296"/>
              <a:gd name="connsiteY2" fmla="*/ 4361793 h 4361793"/>
              <a:gd name="connsiteX3" fmla="*/ 0 w 3857296"/>
              <a:gd name="connsiteY3" fmla="*/ 4361793 h 4361793"/>
              <a:gd name="connsiteX4" fmla="*/ 0 w 3857296"/>
              <a:gd name="connsiteY4" fmla="*/ 2903484 h 4361793"/>
              <a:gd name="connsiteX5" fmla="*/ 1935955 w 3857296"/>
              <a:gd name="connsiteY5" fmla="*/ 2903484 h 4361793"/>
              <a:gd name="connsiteX6" fmla="*/ 1935955 w 3857296"/>
              <a:gd name="connsiteY6" fmla="*/ 1450428 h 4361793"/>
              <a:gd name="connsiteX7" fmla="*/ 0 w 3857296"/>
              <a:gd name="connsiteY7" fmla="*/ 1450428 h 436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7296" h="4361793">
                <a:moveTo>
                  <a:pt x="0" y="0"/>
                </a:moveTo>
                <a:lnTo>
                  <a:pt x="3857296" y="0"/>
                </a:lnTo>
                <a:lnTo>
                  <a:pt x="3857296" y="4361793"/>
                </a:lnTo>
                <a:lnTo>
                  <a:pt x="0" y="4361793"/>
                </a:lnTo>
                <a:lnTo>
                  <a:pt x="0" y="2903484"/>
                </a:lnTo>
                <a:lnTo>
                  <a:pt x="1935955" y="2903484"/>
                </a:lnTo>
                <a:lnTo>
                  <a:pt x="1935955" y="1450428"/>
                </a:lnTo>
                <a:lnTo>
                  <a:pt x="0" y="1450428"/>
                </a:lnTo>
                <a:close/>
              </a:path>
            </a:pathLst>
          </a:custGeom>
          <a:solidFill>
            <a:srgbClr val="418AB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525E6B-2CEC-480A-36FB-5518D7ED57C8}"/>
              </a:ext>
            </a:extLst>
          </p:cNvPr>
          <p:cNvSpPr/>
          <p:nvPr/>
        </p:nvSpPr>
        <p:spPr>
          <a:xfrm>
            <a:off x="1240220" y="520264"/>
            <a:ext cx="5854262" cy="2906112"/>
          </a:xfrm>
          <a:custGeom>
            <a:avLst/>
            <a:gdLst>
              <a:gd name="connsiteX0" fmla="*/ 0 w 5854262"/>
              <a:gd name="connsiteY0" fmla="*/ 0 h 2906112"/>
              <a:gd name="connsiteX1" fmla="*/ 5854262 w 5854262"/>
              <a:gd name="connsiteY1" fmla="*/ 0 h 2906112"/>
              <a:gd name="connsiteX2" fmla="*/ 5854262 w 5854262"/>
              <a:gd name="connsiteY2" fmla="*/ 2906112 h 2906112"/>
              <a:gd name="connsiteX3" fmla="*/ 3899338 w 5854262"/>
              <a:gd name="connsiteY3" fmla="*/ 2906112 h 2906112"/>
              <a:gd name="connsiteX4" fmla="*/ 3899338 w 5854262"/>
              <a:gd name="connsiteY4" fmla="*/ 1453056 h 2906112"/>
              <a:gd name="connsiteX5" fmla="*/ 1935505 w 5854262"/>
              <a:gd name="connsiteY5" fmla="*/ 1453056 h 2906112"/>
              <a:gd name="connsiteX6" fmla="*/ 1935505 w 5854262"/>
              <a:gd name="connsiteY6" fmla="*/ 2906112 h 2906112"/>
              <a:gd name="connsiteX7" fmla="*/ 0 w 5854262"/>
              <a:gd name="connsiteY7" fmla="*/ 2906112 h 290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262" h="2906112">
                <a:moveTo>
                  <a:pt x="0" y="0"/>
                </a:moveTo>
                <a:lnTo>
                  <a:pt x="5854262" y="0"/>
                </a:lnTo>
                <a:lnTo>
                  <a:pt x="5854262" y="2906112"/>
                </a:lnTo>
                <a:lnTo>
                  <a:pt x="3899338" y="2906112"/>
                </a:lnTo>
                <a:lnTo>
                  <a:pt x="3899338" y="1453056"/>
                </a:lnTo>
                <a:lnTo>
                  <a:pt x="1935505" y="1453056"/>
                </a:lnTo>
                <a:lnTo>
                  <a:pt x="1935505" y="2906112"/>
                </a:lnTo>
                <a:lnTo>
                  <a:pt x="0" y="2906112"/>
                </a:lnTo>
                <a:close/>
              </a:path>
            </a:pathLst>
          </a:cu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W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5B8954C-D81C-B1A6-109D-772943583224}"/>
              </a:ext>
            </a:extLst>
          </p:cNvPr>
          <p:cNvSpPr/>
          <p:nvPr/>
        </p:nvSpPr>
        <p:spPr>
          <a:xfrm>
            <a:off x="1240219" y="1973320"/>
            <a:ext cx="5854262" cy="4359168"/>
          </a:xfrm>
          <a:custGeom>
            <a:avLst/>
            <a:gdLst>
              <a:gd name="connsiteX0" fmla="*/ 1928650 w 5854262"/>
              <a:gd name="connsiteY0" fmla="*/ 0 h 4359168"/>
              <a:gd name="connsiteX1" fmla="*/ 3899340 w 5854262"/>
              <a:gd name="connsiteY1" fmla="*/ 0 h 4359168"/>
              <a:gd name="connsiteX2" fmla="*/ 3899340 w 5854262"/>
              <a:gd name="connsiteY2" fmla="*/ 2913990 h 4359168"/>
              <a:gd name="connsiteX3" fmla="*/ 5854262 w 5854262"/>
              <a:gd name="connsiteY3" fmla="*/ 2913990 h 4359168"/>
              <a:gd name="connsiteX4" fmla="*/ 5854262 w 5854262"/>
              <a:gd name="connsiteY4" fmla="*/ 4359168 h 4359168"/>
              <a:gd name="connsiteX5" fmla="*/ 0 w 5854262"/>
              <a:gd name="connsiteY5" fmla="*/ 4359168 h 4359168"/>
              <a:gd name="connsiteX6" fmla="*/ 0 w 5854262"/>
              <a:gd name="connsiteY6" fmla="*/ 2913990 h 4359168"/>
              <a:gd name="connsiteX7" fmla="*/ 1928650 w 5854262"/>
              <a:gd name="connsiteY7" fmla="*/ 2913990 h 435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4262" h="4359168">
                <a:moveTo>
                  <a:pt x="1928650" y="0"/>
                </a:moveTo>
                <a:lnTo>
                  <a:pt x="3899340" y="0"/>
                </a:lnTo>
                <a:lnTo>
                  <a:pt x="3899340" y="2913990"/>
                </a:lnTo>
                <a:lnTo>
                  <a:pt x="5854262" y="2913990"/>
                </a:lnTo>
                <a:lnTo>
                  <a:pt x="5854262" y="4359168"/>
                </a:lnTo>
                <a:lnTo>
                  <a:pt x="0" y="4359168"/>
                </a:lnTo>
                <a:lnTo>
                  <a:pt x="0" y="2913990"/>
                </a:lnTo>
                <a:lnTo>
                  <a:pt x="1928650" y="2913990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3804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EF6C9-17DE-9DFB-D5FE-6334D1A0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4" y="407276"/>
            <a:ext cx="9907152" cy="6043448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3CF80039-2949-7198-25A1-ED4751803408}"/>
              </a:ext>
            </a:extLst>
          </p:cNvPr>
          <p:cNvSpPr/>
          <p:nvPr/>
        </p:nvSpPr>
        <p:spPr>
          <a:xfrm>
            <a:off x="5150070" y="504497"/>
            <a:ext cx="5791199" cy="4393324"/>
          </a:xfrm>
          <a:custGeom>
            <a:avLst/>
            <a:gdLst>
              <a:gd name="connsiteX0" fmla="*/ 0 w 5791199"/>
              <a:gd name="connsiteY0" fmla="*/ 0 h 4393324"/>
              <a:gd name="connsiteX1" fmla="*/ 5791199 w 5791199"/>
              <a:gd name="connsiteY1" fmla="*/ 0 h 4393324"/>
              <a:gd name="connsiteX2" fmla="*/ 5791199 w 5791199"/>
              <a:gd name="connsiteY2" fmla="*/ 4393324 h 4393324"/>
              <a:gd name="connsiteX3" fmla="*/ 1933903 w 5791199"/>
              <a:gd name="connsiteY3" fmla="*/ 4393324 h 4393324"/>
              <a:gd name="connsiteX4" fmla="*/ 1933903 w 5791199"/>
              <a:gd name="connsiteY4" fmla="*/ 2931072 h 4393324"/>
              <a:gd name="connsiteX5" fmla="*/ 3862550 w 5791199"/>
              <a:gd name="connsiteY5" fmla="*/ 2931072 h 4393324"/>
              <a:gd name="connsiteX6" fmla="*/ 3862550 w 5791199"/>
              <a:gd name="connsiteY6" fmla="*/ 1462251 h 4393324"/>
              <a:gd name="connsiteX7" fmla="*/ 1928648 w 5791199"/>
              <a:gd name="connsiteY7" fmla="*/ 1462251 h 4393324"/>
              <a:gd name="connsiteX8" fmla="*/ 1928648 w 5791199"/>
              <a:gd name="connsiteY8" fmla="*/ 2924503 h 4393324"/>
              <a:gd name="connsiteX9" fmla="*/ 1 w 5791199"/>
              <a:gd name="connsiteY9" fmla="*/ 2924503 h 4393324"/>
              <a:gd name="connsiteX10" fmla="*/ 1 w 5791199"/>
              <a:gd name="connsiteY10" fmla="*/ 4393324 h 4393324"/>
              <a:gd name="connsiteX11" fmla="*/ 0 w 5791199"/>
              <a:gd name="connsiteY11" fmla="*/ 4393324 h 439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91199" h="4393324">
                <a:moveTo>
                  <a:pt x="0" y="0"/>
                </a:moveTo>
                <a:lnTo>
                  <a:pt x="5791199" y="0"/>
                </a:lnTo>
                <a:lnTo>
                  <a:pt x="5791199" y="4393324"/>
                </a:lnTo>
                <a:lnTo>
                  <a:pt x="1933903" y="4393324"/>
                </a:lnTo>
                <a:lnTo>
                  <a:pt x="1933903" y="2931072"/>
                </a:lnTo>
                <a:lnTo>
                  <a:pt x="3862550" y="2931072"/>
                </a:lnTo>
                <a:lnTo>
                  <a:pt x="3862550" y="1462251"/>
                </a:lnTo>
                <a:lnTo>
                  <a:pt x="1928648" y="1462251"/>
                </a:lnTo>
                <a:lnTo>
                  <a:pt x="1928648" y="2924503"/>
                </a:lnTo>
                <a:lnTo>
                  <a:pt x="1" y="2924503"/>
                </a:lnTo>
                <a:lnTo>
                  <a:pt x="1" y="4393324"/>
                </a:lnTo>
                <a:lnTo>
                  <a:pt x="0" y="4393324"/>
                </a:lnTo>
                <a:close/>
              </a:path>
            </a:pathLst>
          </a:custGeom>
          <a:solidFill>
            <a:srgbClr val="418AB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W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34FE784-29BC-50E3-75A3-622DD2C7A922}"/>
              </a:ext>
            </a:extLst>
          </p:cNvPr>
          <p:cNvSpPr/>
          <p:nvPr/>
        </p:nvSpPr>
        <p:spPr>
          <a:xfrm>
            <a:off x="1261241" y="504497"/>
            <a:ext cx="5814000" cy="5832000"/>
          </a:xfrm>
          <a:custGeom>
            <a:avLst/>
            <a:gdLst>
              <a:gd name="connsiteX0" fmla="*/ 0 w 5814000"/>
              <a:gd name="connsiteY0" fmla="*/ 0 h 5832000"/>
              <a:gd name="connsiteX1" fmla="*/ 3888828 w 5814000"/>
              <a:gd name="connsiteY1" fmla="*/ 0 h 5832000"/>
              <a:gd name="connsiteX2" fmla="*/ 3888828 w 5814000"/>
              <a:gd name="connsiteY2" fmla="*/ 4393324 h 5832000"/>
              <a:gd name="connsiteX3" fmla="*/ 5813999 w 5814000"/>
              <a:gd name="connsiteY3" fmla="*/ 4393324 h 5832000"/>
              <a:gd name="connsiteX4" fmla="*/ 5813999 w 5814000"/>
              <a:gd name="connsiteY4" fmla="*/ 0 h 5832000"/>
              <a:gd name="connsiteX5" fmla="*/ 5814000 w 5814000"/>
              <a:gd name="connsiteY5" fmla="*/ 0 h 5832000"/>
              <a:gd name="connsiteX6" fmla="*/ 5814000 w 5814000"/>
              <a:gd name="connsiteY6" fmla="*/ 5832000 h 5832000"/>
              <a:gd name="connsiteX7" fmla="*/ 0 w 5814000"/>
              <a:gd name="connsiteY7" fmla="*/ 5832000 h 5832000"/>
              <a:gd name="connsiteX8" fmla="*/ 0 w 5814000"/>
              <a:gd name="connsiteY8" fmla="*/ 4410329 h 5832000"/>
              <a:gd name="connsiteX9" fmla="*/ 1925171 w 5814000"/>
              <a:gd name="connsiteY9" fmla="*/ 4410329 h 5832000"/>
              <a:gd name="connsiteX10" fmla="*/ 1925171 w 5814000"/>
              <a:gd name="connsiteY10" fmla="*/ 2924502 h 5832000"/>
              <a:gd name="connsiteX11" fmla="*/ 0 w 5814000"/>
              <a:gd name="connsiteY11" fmla="*/ 2924502 h 58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14000" h="5832000">
                <a:moveTo>
                  <a:pt x="0" y="0"/>
                </a:moveTo>
                <a:lnTo>
                  <a:pt x="3888828" y="0"/>
                </a:lnTo>
                <a:lnTo>
                  <a:pt x="3888828" y="4393324"/>
                </a:lnTo>
                <a:lnTo>
                  <a:pt x="5813999" y="4393324"/>
                </a:lnTo>
                <a:lnTo>
                  <a:pt x="5813999" y="0"/>
                </a:lnTo>
                <a:lnTo>
                  <a:pt x="5814000" y="0"/>
                </a:lnTo>
                <a:lnTo>
                  <a:pt x="5814000" y="5832000"/>
                </a:lnTo>
                <a:lnTo>
                  <a:pt x="0" y="5832000"/>
                </a:lnTo>
                <a:lnTo>
                  <a:pt x="0" y="4410329"/>
                </a:lnTo>
                <a:lnTo>
                  <a:pt x="1925171" y="4410329"/>
                </a:lnTo>
                <a:lnTo>
                  <a:pt x="1925171" y="2924502"/>
                </a:lnTo>
                <a:lnTo>
                  <a:pt x="0" y="2924502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7485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EF6C9-17DE-9DFB-D5FE-6334D1A0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4" y="407276"/>
            <a:ext cx="9907152" cy="60434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C3C2AF-6A09-0890-493C-909B6FA95C8C}"/>
              </a:ext>
            </a:extLst>
          </p:cNvPr>
          <p:cNvSpPr/>
          <p:nvPr/>
        </p:nvSpPr>
        <p:spPr>
          <a:xfrm>
            <a:off x="1253066" y="519288"/>
            <a:ext cx="3883378" cy="2909712"/>
          </a:xfrm>
          <a:prstGeom prst="rect">
            <a:avLst/>
          </a:prstGeom>
          <a:solidFill>
            <a:srgbClr val="418AB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AA22164-6F21-8BF3-7968-739F2C980AFC}"/>
              </a:ext>
            </a:extLst>
          </p:cNvPr>
          <p:cNvSpPr/>
          <p:nvPr/>
        </p:nvSpPr>
        <p:spPr>
          <a:xfrm>
            <a:off x="5136444" y="519288"/>
            <a:ext cx="3883378" cy="2909712"/>
          </a:xfrm>
          <a:custGeom>
            <a:avLst/>
            <a:gdLst>
              <a:gd name="connsiteX0" fmla="*/ 0 w 3883378"/>
              <a:gd name="connsiteY0" fmla="*/ 0 h 2909712"/>
              <a:gd name="connsiteX1" fmla="*/ 3883378 w 3883378"/>
              <a:gd name="connsiteY1" fmla="*/ 0 h 2909712"/>
              <a:gd name="connsiteX2" fmla="*/ 3883378 w 3883378"/>
              <a:gd name="connsiteY2" fmla="*/ 1456268 h 2909712"/>
              <a:gd name="connsiteX3" fmla="*/ 1952978 w 3883378"/>
              <a:gd name="connsiteY3" fmla="*/ 1456268 h 2909712"/>
              <a:gd name="connsiteX4" fmla="*/ 1952978 w 3883378"/>
              <a:gd name="connsiteY4" fmla="*/ 2909712 h 2909712"/>
              <a:gd name="connsiteX5" fmla="*/ 0 w 3883378"/>
              <a:gd name="connsiteY5" fmla="*/ 2909712 h 29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3378" h="2909712">
                <a:moveTo>
                  <a:pt x="0" y="0"/>
                </a:moveTo>
                <a:lnTo>
                  <a:pt x="3883378" y="0"/>
                </a:lnTo>
                <a:lnTo>
                  <a:pt x="3883378" y="1456268"/>
                </a:lnTo>
                <a:lnTo>
                  <a:pt x="1952978" y="1456268"/>
                </a:lnTo>
                <a:lnTo>
                  <a:pt x="1952978" y="2909712"/>
                </a:lnTo>
                <a:lnTo>
                  <a:pt x="0" y="2909712"/>
                </a:lnTo>
                <a:close/>
              </a:path>
            </a:pathLst>
          </a:cu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W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EAA3663-D4E7-927F-CE73-40B1F8B9C1F0}"/>
              </a:ext>
            </a:extLst>
          </p:cNvPr>
          <p:cNvSpPr/>
          <p:nvPr/>
        </p:nvSpPr>
        <p:spPr>
          <a:xfrm>
            <a:off x="1253066" y="3437464"/>
            <a:ext cx="5832000" cy="2901246"/>
          </a:xfrm>
          <a:custGeom>
            <a:avLst/>
            <a:gdLst>
              <a:gd name="connsiteX0" fmla="*/ 1926934 w 5832000"/>
              <a:gd name="connsiteY0" fmla="*/ 0 h 2901246"/>
              <a:gd name="connsiteX1" fmla="*/ 3883378 w 5832000"/>
              <a:gd name="connsiteY1" fmla="*/ 0 h 2901246"/>
              <a:gd name="connsiteX2" fmla="*/ 3883378 w 5832000"/>
              <a:gd name="connsiteY2" fmla="*/ 1450623 h 2901246"/>
              <a:gd name="connsiteX3" fmla="*/ 5832000 w 5832000"/>
              <a:gd name="connsiteY3" fmla="*/ 1450623 h 2901246"/>
              <a:gd name="connsiteX4" fmla="*/ 5832000 w 5832000"/>
              <a:gd name="connsiteY4" fmla="*/ 2901246 h 2901246"/>
              <a:gd name="connsiteX5" fmla="*/ 0 w 5832000"/>
              <a:gd name="connsiteY5" fmla="*/ 2901246 h 2901246"/>
              <a:gd name="connsiteX6" fmla="*/ 0 w 5832000"/>
              <a:gd name="connsiteY6" fmla="*/ 1450623 h 2901246"/>
              <a:gd name="connsiteX7" fmla="*/ 1926934 w 5832000"/>
              <a:gd name="connsiteY7" fmla="*/ 1450623 h 290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2000" h="2901246">
                <a:moveTo>
                  <a:pt x="1926934" y="0"/>
                </a:moveTo>
                <a:lnTo>
                  <a:pt x="3883378" y="0"/>
                </a:lnTo>
                <a:lnTo>
                  <a:pt x="3883378" y="1450623"/>
                </a:lnTo>
                <a:lnTo>
                  <a:pt x="5832000" y="1450623"/>
                </a:lnTo>
                <a:lnTo>
                  <a:pt x="5832000" y="2901246"/>
                </a:lnTo>
                <a:lnTo>
                  <a:pt x="0" y="2901246"/>
                </a:lnTo>
                <a:lnTo>
                  <a:pt x="0" y="1450623"/>
                </a:lnTo>
                <a:lnTo>
                  <a:pt x="1926934" y="1450623"/>
                </a:lnTo>
                <a:close/>
              </a:path>
            </a:pathLst>
          </a:cu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8E2FFC4-D992-22CF-8F86-041F211B07DA}"/>
              </a:ext>
            </a:extLst>
          </p:cNvPr>
          <p:cNvSpPr/>
          <p:nvPr/>
        </p:nvSpPr>
        <p:spPr>
          <a:xfrm>
            <a:off x="7100710" y="519288"/>
            <a:ext cx="3838224" cy="4386707"/>
          </a:xfrm>
          <a:custGeom>
            <a:avLst/>
            <a:gdLst>
              <a:gd name="connsiteX0" fmla="*/ 1919112 w 3838224"/>
              <a:gd name="connsiteY0" fmla="*/ 0 h 4386707"/>
              <a:gd name="connsiteX1" fmla="*/ 3838224 w 3838224"/>
              <a:gd name="connsiteY1" fmla="*/ 0 h 4386707"/>
              <a:gd name="connsiteX2" fmla="*/ 3838224 w 3838224"/>
              <a:gd name="connsiteY2" fmla="*/ 4367393 h 4386707"/>
              <a:gd name="connsiteX3" fmla="*/ 1919112 w 3838224"/>
              <a:gd name="connsiteY3" fmla="*/ 4367393 h 4386707"/>
              <a:gd name="connsiteX4" fmla="*/ 1919112 w 3838224"/>
              <a:gd name="connsiteY4" fmla="*/ 4386707 h 4386707"/>
              <a:gd name="connsiteX5" fmla="*/ 0 w 3838224"/>
              <a:gd name="connsiteY5" fmla="*/ 4386707 h 4386707"/>
              <a:gd name="connsiteX6" fmla="*/ 0 w 3838224"/>
              <a:gd name="connsiteY6" fmla="*/ 2918176 h 4386707"/>
              <a:gd name="connsiteX7" fmla="*/ 1919112 w 3838224"/>
              <a:gd name="connsiteY7" fmla="*/ 2918176 h 43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224" h="4386707">
                <a:moveTo>
                  <a:pt x="1919112" y="0"/>
                </a:moveTo>
                <a:lnTo>
                  <a:pt x="3838224" y="0"/>
                </a:lnTo>
                <a:lnTo>
                  <a:pt x="3838224" y="4367393"/>
                </a:lnTo>
                <a:lnTo>
                  <a:pt x="1919112" y="4367393"/>
                </a:lnTo>
                <a:lnTo>
                  <a:pt x="1919112" y="4386707"/>
                </a:lnTo>
                <a:lnTo>
                  <a:pt x="0" y="4386707"/>
                </a:lnTo>
                <a:lnTo>
                  <a:pt x="0" y="2918176"/>
                </a:lnTo>
                <a:lnTo>
                  <a:pt x="1919112" y="2918176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915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shaoyu chu</dc:creator>
  <cp:lastModifiedBy>shaoyu chu</cp:lastModifiedBy>
  <cp:revision>3</cp:revision>
  <dcterms:created xsi:type="dcterms:W3CDTF">2022-10-16T05:35:39Z</dcterms:created>
  <dcterms:modified xsi:type="dcterms:W3CDTF">2022-10-19T15:46:54Z</dcterms:modified>
</cp:coreProperties>
</file>