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3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7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8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4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4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0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2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03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AABC-A31E-4E53-9C15-F3B64F21C4C3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A706-C092-4B38-80A8-895149552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7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90361" y="3212592"/>
            <a:ext cx="798576" cy="411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1001" y="2020824"/>
            <a:ext cx="1438656" cy="411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APP(pid#0)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1001" y="3593592"/>
            <a:ext cx="1438656" cy="411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APP(pid#2)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1001" y="4364736"/>
            <a:ext cx="1438656" cy="411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APP(pid#3)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01001" y="2807208"/>
            <a:ext cx="1438656" cy="411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APP(pid#1)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6524" y="2752344"/>
            <a:ext cx="1438656" cy="14051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SEC-Server</a:t>
            </a:r>
          </a:p>
        </p:txBody>
      </p:sp>
      <p:sp>
        <p:nvSpPr>
          <p:cNvPr id="16" name="矩形 15"/>
          <p:cNvSpPr/>
          <p:nvPr/>
        </p:nvSpPr>
        <p:spPr>
          <a:xfrm>
            <a:off x="8921496" y="1949196"/>
            <a:ext cx="1767840" cy="411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SEC-Client(cat)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21496" y="2699004"/>
            <a:ext cx="1950720" cy="411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SEC-Client(metric)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21496" y="3483864"/>
            <a:ext cx="2289048" cy="411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SEC-Client(clogging)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21496" y="4355592"/>
            <a:ext cx="1767840" cy="411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>
            <a:stCxn id="8" idx="0"/>
            <a:endCxn id="14" idx="0"/>
          </p:cNvCxnSpPr>
          <p:nvPr/>
        </p:nvCxnSpPr>
        <p:spPr>
          <a:xfrm rot="16200000" flipH="1">
            <a:off x="4412330" y="728823"/>
            <a:ext cx="731520" cy="3315523"/>
          </a:xfrm>
          <a:prstGeom prst="bentConnector3">
            <a:avLst>
              <a:gd name="adj1" fmla="val -3125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22717" y="1485375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/>
                </a:solidFill>
              </a:rPr>
              <a:t>create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33" name="肘形连接符 32"/>
          <p:cNvCxnSpPr>
            <a:stCxn id="8" idx="3"/>
            <a:endCxn id="14" idx="1"/>
          </p:cNvCxnSpPr>
          <p:nvPr/>
        </p:nvCxnSpPr>
        <p:spPr>
          <a:xfrm>
            <a:off x="3839657" y="2226564"/>
            <a:ext cx="1876867" cy="122834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3" idx="3"/>
            <a:endCxn id="14" idx="1"/>
          </p:cNvCxnSpPr>
          <p:nvPr/>
        </p:nvCxnSpPr>
        <p:spPr>
          <a:xfrm>
            <a:off x="3839657" y="3012948"/>
            <a:ext cx="1876867" cy="4419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14" idx="1"/>
          </p:cNvCxnSpPr>
          <p:nvPr/>
        </p:nvCxnSpPr>
        <p:spPr>
          <a:xfrm flipV="1">
            <a:off x="3839657" y="3454908"/>
            <a:ext cx="1876867" cy="3444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14" idx="1"/>
          </p:cNvCxnSpPr>
          <p:nvPr/>
        </p:nvCxnSpPr>
        <p:spPr>
          <a:xfrm flipV="1">
            <a:off x="3839657" y="3454908"/>
            <a:ext cx="1876867" cy="111556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797511" y="3152055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</a:rPr>
              <a:t>connect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54" name="肘形连接符 53"/>
          <p:cNvCxnSpPr>
            <a:stCxn id="14" idx="3"/>
            <a:endCxn id="16" idx="1"/>
          </p:cNvCxnSpPr>
          <p:nvPr/>
        </p:nvCxnSpPr>
        <p:spPr>
          <a:xfrm flipV="1">
            <a:off x="7155180" y="2154936"/>
            <a:ext cx="1766316" cy="129997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4" idx="3"/>
            <a:endCxn id="17" idx="1"/>
          </p:cNvCxnSpPr>
          <p:nvPr/>
        </p:nvCxnSpPr>
        <p:spPr>
          <a:xfrm flipV="1">
            <a:off x="7155180" y="2904744"/>
            <a:ext cx="1766316" cy="55016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14" idx="3"/>
            <a:endCxn id="18" idx="1"/>
          </p:cNvCxnSpPr>
          <p:nvPr/>
        </p:nvCxnSpPr>
        <p:spPr>
          <a:xfrm>
            <a:off x="7155180" y="3454908"/>
            <a:ext cx="1766316" cy="23469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4" idx="3"/>
            <a:endCxn id="19" idx="1"/>
          </p:cNvCxnSpPr>
          <p:nvPr/>
        </p:nvCxnSpPr>
        <p:spPr>
          <a:xfrm>
            <a:off x="7155180" y="3454908"/>
            <a:ext cx="1766316" cy="11064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155180" y="3140625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</a:rPr>
              <a:t>execute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67" name="左大括号 66"/>
          <p:cNvSpPr/>
          <p:nvPr/>
        </p:nvSpPr>
        <p:spPr>
          <a:xfrm>
            <a:off x="2047433" y="2226564"/>
            <a:ext cx="353568" cy="24063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9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pff潘斐斐</dc:creator>
  <cp:lastModifiedBy>pff潘斐斐</cp:lastModifiedBy>
  <cp:revision>7</cp:revision>
  <dcterms:created xsi:type="dcterms:W3CDTF">2018-02-08T06:46:19Z</dcterms:created>
  <dcterms:modified xsi:type="dcterms:W3CDTF">2018-02-08T07:30:58Z</dcterms:modified>
</cp:coreProperties>
</file>