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05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B574-1CB8-4A20-B2CD-A37F4790A9A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751-4904-4968-9974-EF14B965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</a:t>
            </a:r>
            <a:br>
              <a:rPr lang="en-US" dirty="0" smtClean="0"/>
            </a:br>
            <a:r>
              <a:rPr lang="en-US" dirty="0" smtClean="0"/>
              <a:t>Button Switch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1.27.2017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 import the GPIO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</a:t>
            </a:r>
            <a:r>
              <a:rPr lang="en-US" dirty="0" smtClean="0"/>
              <a:t>GPIO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use board pin naming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GPIO.setmode</a:t>
            </a:r>
            <a:r>
              <a:rPr lang="en-US" dirty="0">
                <a:solidFill>
                  <a:srgbClr val="FF0000"/>
                </a:solidFill>
              </a:rPr>
              <a:t>(GPIO.BOARD)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define PIN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inputPIN</a:t>
            </a:r>
            <a:r>
              <a:rPr lang="en-US" dirty="0"/>
              <a:t> = 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outputPIN</a:t>
            </a:r>
            <a:r>
              <a:rPr lang="en-US" dirty="0"/>
              <a:t> = 7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pull down resistor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GPIO.setup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inputPIN</a:t>
            </a:r>
            <a:r>
              <a:rPr lang="en-US" dirty="0">
                <a:solidFill>
                  <a:srgbClr val="FF0000"/>
                </a:solidFill>
              </a:rPr>
              <a:t>, GPIO.IN, </a:t>
            </a:r>
            <a:r>
              <a:rPr lang="en-US" dirty="0" err="1">
                <a:solidFill>
                  <a:srgbClr val="FF0000"/>
                </a:solidFill>
              </a:rPr>
              <a:t>pull_up_down</a:t>
            </a:r>
            <a:r>
              <a:rPr lang="en-US" dirty="0">
                <a:solidFill>
                  <a:srgbClr val="FF0000"/>
                </a:solidFill>
              </a:rPr>
              <a:t>=GPIO.PUD_DOWN)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setup pin 7 to output - control 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outputPIN</a:t>
            </a:r>
            <a:r>
              <a:rPr lang="en-US" dirty="0"/>
              <a:t>, GPIO.OUT)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</a:t>
            </a:r>
            <a:r>
              <a:rPr lang="en-US" dirty="0" err="1"/>
              <a:t>intialize</a:t>
            </a:r>
            <a:r>
              <a:rPr lang="en-US" dirty="0"/>
              <a:t> pin 7 state as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outputPIN</a:t>
            </a:r>
            <a:r>
              <a:rPr lang="en-US" dirty="0"/>
              <a:t>, 0)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while True: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if (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inputPIN</a:t>
            </a:r>
            <a:r>
              <a:rPr lang="en-US" dirty="0"/>
              <a:t>) == 1):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outputPIN</a:t>
            </a:r>
            <a:r>
              <a:rPr lang="en-US" dirty="0"/>
              <a:t>,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else: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outputPIN</a:t>
            </a:r>
            <a:r>
              <a:rPr lang="en-US" dirty="0"/>
              <a:t>,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393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resistor</a:t>
            </a:r>
          </a:p>
          <a:p>
            <a:pPr lvl="1"/>
            <a:r>
              <a:rPr lang="en-US" dirty="0" smtClean="0"/>
              <a:t>Connect the circuit</a:t>
            </a:r>
          </a:p>
          <a:p>
            <a:pPr lvl="1"/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one GPIO pin as input, another GPIO pin as output. Use input state to control LED on/off.</a:t>
            </a:r>
          </a:p>
          <a:p>
            <a:r>
              <a:rPr lang="en-US" dirty="0" smtClean="0"/>
              <a:t>How to connect button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3781331" cy="4248014"/>
          </a:xfrm>
        </p:spPr>
      </p:pic>
    </p:spTree>
    <p:extLst>
      <p:ext uri="{BB962C8B-B14F-4D97-AF65-F5344CB8AC3E}">
        <p14:creationId xmlns:p14="http://schemas.microsoft.com/office/powerpoint/2010/main" val="747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Layout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47800"/>
            <a:ext cx="2819400" cy="4115676"/>
          </a:xfrm>
        </p:spPr>
      </p:pic>
      <p:sp>
        <p:nvSpPr>
          <p:cNvPr id="7" name="TextBox 6"/>
          <p:cNvSpPr txBox="1"/>
          <p:nvPr/>
        </p:nvSpPr>
        <p:spPr>
          <a:xfrm>
            <a:off x="1371600" y="19050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LEDs </a:t>
            </a:r>
            <a:r>
              <a:rPr lang="en-US" sz="2400" dirty="0" smtClean="0"/>
              <a:t>== </a:t>
            </a: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ight </a:t>
            </a: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mitting 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iodes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only pass electricity one </a:t>
            </a:r>
            <a:r>
              <a:rPr lang="en-US" sz="2400" dirty="0" smtClean="0"/>
              <a:t>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long </a:t>
            </a:r>
            <a:r>
              <a:rPr lang="en-US" sz="2400" dirty="0"/>
              <a:t>leg goes to the plus side </a:t>
            </a:r>
            <a:r>
              <a:rPr lang="en-US" sz="2400" dirty="0" smtClean="0"/>
              <a:t>shorter leg to the negative (or 0v) 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Or, </a:t>
            </a:r>
            <a:r>
              <a:rPr lang="en-US" sz="2400" dirty="0"/>
              <a:t>flat as a minus sign and connect that to the 0v side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353140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809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Button Switch</a:t>
            </a:r>
          </a:p>
          <a:p>
            <a:pPr lvl="1"/>
            <a:r>
              <a:rPr lang="en-US" dirty="0" smtClean="0"/>
              <a:t>“pressed” or “not pressed”</a:t>
            </a:r>
          </a:p>
          <a:p>
            <a:r>
              <a:rPr lang="en-US" dirty="0" smtClean="0"/>
              <a:t>If GPIO PIN 17 is configured as “input” to probe the button switch’s state, </a:t>
            </a:r>
            <a:r>
              <a:rPr lang="en-US" dirty="0"/>
              <a:t> </a:t>
            </a:r>
            <a:r>
              <a:rPr lang="en-US" dirty="0" smtClean="0"/>
              <a:t>how to define “high” and “low”.</a:t>
            </a:r>
          </a:p>
          <a:p>
            <a:r>
              <a:rPr lang="en-US" dirty="0" smtClean="0"/>
              <a:t>What’s the initial state of PIN 17 if nothing is connecting? HIGH or LOW? </a:t>
            </a:r>
          </a:p>
          <a:p>
            <a:r>
              <a:rPr lang="en-US" dirty="0" smtClean="0"/>
              <a:t>Use “pull-down resistor” to initialize PIN 17 state; otherwise PIN 17 state is undetermined (floating)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Pull-down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Pull-down resistor is often used with button and switches.</a:t>
            </a:r>
          </a:p>
          <a:p>
            <a:r>
              <a:rPr lang="en-US" dirty="0" smtClean="0"/>
              <a:t>With a pull-down resistor, the input pin will read a low state when button is not pressed; when the button is pressed, the pin will read a high state.</a:t>
            </a:r>
          </a:p>
          <a:p>
            <a:r>
              <a:rPr lang="en-US" dirty="0" smtClean="0"/>
              <a:t>Keep in mind, a resistor is required otherwise it could be “short”.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Pull-up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“Pull-up”: </a:t>
            </a:r>
          </a:p>
          <a:p>
            <a:pPr lvl="1"/>
            <a:r>
              <a:rPr lang="en-US" dirty="0" smtClean="0"/>
              <a:t>pull up GPIO state to high when circuit is open.</a:t>
            </a:r>
          </a:p>
          <a:p>
            <a:pPr lvl="1"/>
            <a:r>
              <a:rPr lang="en-US" dirty="0" smtClean="0"/>
              <a:t>10k resistor connecting on “3.3v”-end</a:t>
            </a:r>
          </a:p>
          <a:p>
            <a:pPr lvl="1"/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inputPIN</a:t>
            </a:r>
            <a:r>
              <a:rPr lang="en-US" dirty="0"/>
              <a:t>, GPIO.IN, </a:t>
            </a:r>
            <a:r>
              <a:rPr lang="en-US" dirty="0" err="1" smtClean="0"/>
              <a:t>pull_up_down</a:t>
            </a:r>
            <a:r>
              <a:rPr lang="en-US" dirty="0" smtClean="0"/>
              <a:t>=GPIO.PUD_UP)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“Pull-down”: </a:t>
            </a:r>
          </a:p>
          <a:p>
            <a:pPr lvl="1"/>
            <a:r>
              <a:rPr lang="en-US" dirty="0" smtClean="0"/>
              <a:t>pull down GPIO state to low when circuit is open.</a:t>
            </a:r>
          </a:p>
          <a:p>
            <a:pPr lvl="1"/>
            <a:r>
              <a:rPr lang="en-US" dirty="0" smtClean="0"/>
              <a:t>10k resistor connecting on “ground”-end</a:t>
            </a:r>
          </a:p>
          <a:p>
            <a:pPr lvl="1"/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inputPIN</a:t>
            </a:r>
            <a:r>
              <a:rPr lang="en-US" dirty="0"/>
              <a:t>, GPIO.IN, </a:t>
            </a:r>
            <a:r>
              <a:rPr lang="en-US" dirty="0" err="1"/>
              <a:t>pull_up_down</a:t>
            </a:r>
            <a:r>
              <a:rPr lang="en-US" dirty="0"/>
              <a:t>=GPIO.PUD_DOWN)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Pull-down resistor</a:t>
            </a:r>
          </a:p>
          <a:p>
            <a:pPr lvl="1"/>
            <a:r>
              <a:rPr lang="en-US" dirty="0" smtClean="0"/>
              <a:t>Connect the circuit</a:t>
            </a:r>
          </a:p>
          <a:p>
            <a:pPr lvl="1"/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4" t="10102" r="14974" b="7401"/>
          <a:stretch/>
        </p:blipFill>
        <p:spPr>
          <a:xfrm>
            <a:off x="1752600" y="2057399"/>
            <a:ext cx="5638800" cy="3733801"/>
          </a:xfrm>
        </p:spPr>
      </p:pic>
    </p:spTree>
    <p:extLst>
      <p:ext uri="{BB962C8B-B14F-4D97-AF65-F5344CB8AC3E}">
        <p14:creationId xmlns:p14="http://schemas.microsoft.com/office/powerpoint/2010/main" val="37552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345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Raspberry Pi  Button Switch Control</vt:lpstr>
      <vt:lpstr>Agenda</vt:lpstr>
      <vt:lpstr>Circuit Layout</vt:lpstr>
      <vt:lpstr>Circuit Layout</vt:lpstr>
      <vt:lpstr>Button Switch</vt:lpstr>
      <vt:lpstr>Pull-down resistor</vt:lpstr>
      <vt:lpstr>Pull-up resistor</vt:lpstr>
      <vt:lpstr>Practice 1</vt:lpstr>
      <vt:lpstr>Sample Circuit</vt:lpstr>
      <vt:lpstr>Python code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Control A Single LED</dc:title>
  <dc:creator>ffei</dc:creator>
  <cp:lastModifiedBy>Frank Fei</cp:lastModifiedBy>
  <cp:revision>36</cp:revision>
  <dcterms:created xsi:type="dcterms:W3CDTF">2016-12-15T23:57:34Z</dcterms:created>
  <dcterms:modified xsi:type="dcterms:W3CDTF">2017-01-27T08:23:17Z</dcterms:modified>
</cp:coreProperties>
</file>