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1" r:id="rId7"/>
    <p:sldId id="260" r:id="rId8"/>
    <p:sldId id="262" r:id="rId9"/>
    <p:sldId id="263" r:id="rId10"/>
    <p:sldId id="264" r:id="rId11"/>
    <p:sldId id="270" r:id="rId12"/>
    <p:sldId id="275" r:id="rId13"/>
    <p:sldId id="276" r:id="rId14"/>
    <p:sldId id="265" r:id="rId15"/>
    <p:sldId id="268" r:id="rId16"/>
    <p:sldId id="266" r:id="rId17"/>
    <p:sldId id="25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log.51cto.com/u_15081058/2595264" TargetMode="External"/><Relationship Id="rId4" Type="http://schemas.openxmlformats.org/officeDocument/2006/relationships/hyperlink" Target="https://vuejs.org/guide/essentials/conditional.html" TargetMode="External"/><Relationship Id="rId3" Type="http://schemas.openxmlformats.org/officeDocument/2006/relationships/hyperlink" Target="https://github.com/feigebaobei/test/tree/master/assets" TargetMode="External"/><Relationship Id="rId2" Type="http://schemas.openxmlformats.org/officeDocument/2006/relationships/hyperlink" Target="https://github.com/feigebaobei/test/tree/master/packages/twelve" TargetMode="External"/><Relationship Id="rId1" Type="http://schemas.openxmlformats.org/officeDocument/2006/relationships/hyperlink" Target="https://github.com/feigebaobei/test/tree/master/packages/vue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v-if </a:t>
            </a:r>
            <a:r>
              <a:rPr lang="zh-CN" altLang="en-US" dirty="0">
                <a:effectLst/>
              </a:rPr>
              <a:t>指令</a:t>
            </a:r>
            <a:r>
              <a:rPr lang="zh-CN" altLang="en-US" dirty="0">
                <a:effectLst/>
              </a:rPr>
              <a:t>讲义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 stone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加深理解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render(_ctx, _cache, $props, $setup, $data, $options)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if (_ctx.visible)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return domOfVnode		// </a:t>
            </a:r>
            <a:r>
              <a:rPr lang="zh-CN" altLang="en-US"/>
              <a:t>返回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vnode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 else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return commentOfVnode	// </a:t>
            </a:r>
            <a:r>
              <a:rPr lang="zh-CN" altLang="en-US"/>
              <a:t>返回注释的</a:t>
            </a:r>
            <a:r>
              <a:rPr lang="en-US" altLang="zh-CN"/>
              <a:t>vnode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加深理解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若条件为真，则返回组件</a:t>
            </a:r>
            <a:r>
              <a:rPr lang="en-US" altLang="zh-CN"/>
              <a:t>vdom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否则返回注释</a:t>
            </a:r>
            <a:r>
              <a:rPr lang="en-US" altLang="zh-CN"/>
              <a:t>vdom</a:t>
            </a:r>
            <a:r>
              <a:rPr lang="zh-CN" altLang="en-US"/>
              <a:t>。该</a:t>
            </a:r>
            <a:r>
              <a:rPr lang="en-US" altLang="zh-CN"/>
              <a:t>vdom</a:t>
            </a:r>
            <a:r>
              <a:rPr lang="zh-CN" altLang="en-US"/>
              <a:t>用于锚点功能。在条件改变为真时把注释</a:t>
            </a:r>
            <a:r>
              <a:rPr lang="en-US" altLang="zh-CN"/>
              <a:t>vdom</a:t>
            </a:r>
            <a:r>
              <a:rPr lang="zh-CN" altLang="en-US"/>
              <a:t>替换为组件</a:t>
            </a:r>
            <a:r>
              <a:rPr lang="en-US" altLang="zh-CN"/>
              <a:t>vdom.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相似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v-show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v-mock-if</a:t>
            </a:r>
            <a:endParaRPr lang="en-US" altLang="zh-CN"/>
          </a:p>
          <a:p>
            <a:r>
              <a:rPr lang="en-US" altLang="zh-CN"/>
              <a:t>v-focus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v-if</a:t>
            </a:r>
            <a:r>
              <a:rPr lang="zh-CN" altLang="en-US"/>
              <a:t>写一个</a:t>
            </a:r>
            <a:r>
              <a:rPr lang="en-US" altLang="zh-CN"/>
              <a:t>tab</a:t>
            </a:r>
            <a:r>
              <a:rPr lang="zh-CN" altLang="en-US"/>
              <a:t>组件。</a:t>
            </a:r>
            <a:endParaRPr lang="zh-CN" altLang="en-US"/>
          </a:p>
          <a:p>
            <a:r>
              <a:rPr lang="zh-CN" altLang="en-US"/>
              <a:t>自己运行一下自定义</a:t>
            </a:r>
            <a:r>
              <a:rPr lang="zh-CN" altLang="en-US"/>
              <a:t>组件。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示例代码</a:t>
            </a:r>
            <a:r>
              <a:rPr lang="en-US" altLang="zh-CN">
                <a:hlinkClick r:id="rId1" tooltip="" action="ppaction://hlinkfile"/>
              </a:rPr>
              <a:t>1</a:t>
            </a:r>
            <a:endParaRPr lang="en-US" altLang="zh-CN"/>
          </a:p>
          <a:p>
            <a:r>
              <a:rPr lang="zh-CN" altLang="en-US">
                <a:hlinkClick r:id="rId2" tooltip="" action="ppaction://hlinkfile"/>
              </a:rPr>
              <a:t>示例代码</a:t>
            </a:r>
            <a:r>
              <a:rPr lang="en-US" altLang="zh-CN">
                <a:hlinkClick r:id="rId2" tooltip="" action="ppaction://hlinkfile"/>
              </a:rPr>
              <a:t>2</a:t>
            </a:r>
            <a:endParaRPr lang="zh-CN" altLang="en-US"/>
          </a:p>
          <a:p>
            <a:r>
              <a:rPr lang="zh-CN" altLang="en-US">
                <a:hlinkClick r:id="rId3" tooltip="" action="ppaction://hlinkfile"/>
              </a:rPr>
              <a:t>课件</a:t>
            </a:r>
            <a:endParaRPr lang="zh-CN" altLang="en-US"/>
          </a:p>
          <a:p>
            <a:r>
              <a:rPr lang="zh-CN" altLang="en-US"/>
              <a:t>参考</a:t>
            </a:r>
            <a:r>
              <a:rPr lang="zh-CN" altLang="en-US"/>
              <a:t>文献</a:t>
            </a:r>
            <a:endParaRPr lang="zh-CN" altLang="en-US"/>
          </a:p>
          <a:p>
            <a:pPr lvl="1"/>
            <a:r>
              <a:rPr lang="en-US" altLang="zh-CN">
                <a:hlinkClick r:id="rId4" action="ppaction://hlinkfile"/>
              </a:rPr>
              <a:t>vue3</a:t>
            </a:r>
            <a:r>
              <a:rPr lang="zh-CN" altLang="en-US">
                <a:hlinkClick r:id="rId4" action="ppaction://hlinkfile"/>
              </a:rPr>
              <a:t>官网</a:t>
            </a:r>
            <a:endParaRPr lang="zh-CN" altLang="en-US">
              <a:hlinkClick r:id="rId4" action="ppaction://hlinkfile"/>
            </a:endParaRPr>
          </a:p>
          <a:p>
            <a:pPr lvl="1"/>
            <a:r>
              <a:rPr lang="zh-CN" altLang="en-US">
                <a:hlinkClick r:id="rId5" action="ppaction://hlinkfile"/>
              </a:rPr>
              <a:t>Vue 3 中 v-if 和 v-show 指令实现的原理（源码分析）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953635" cy="4351655"/>
          </a:xfrm>
        </p:spPr>
        <p:txBody>
          <a:bodyPr>
            <a:normAutofit lnSpcReduction="10000"/>
          </a:bodyPr>
          <a:p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简单</a:t>
            </a:r>
            <a:r>
              <a:rPr lang="zh-CN" altLang="en-US"/>
              <a:t>理解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1 &amp; </a:t>
            </a:r>
            <a:r>
              <a:rPr lang="en-US" altLang="zh-CN"/>
              <a:t>n</a:t>
            </a:r>
            <a:endParaRPr lang="en-US" altLang="zh-CN"/>
          </a:p>
          <a:p>
            <a:pPr lvl="1"/>
            <a:r>
              <a:rPr lang="zh-CN" altLang="en-US"/>
              <a:t>互斥渲染</a:t>
            </a:r>
            <a:r>
              <a:rPr lang="en-US" altLang="zh-CN"/>
              <a:t>(v-else)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zh-CN" altLang="en-US"/>
              <a:t>其它指令</a:t>
            </a:r>
            <a:r>
              <a:rPr lang="en-US" altLang="zh-CN"/>
              <a:t>(</a:t>
            </a:r>
            <a:r>
              <a:rPr lang="en-US" altLang="zh-CN"/>
              <a:t>v-for)</a:t>
            </a:r>
            <a:r>
              <a:rPr lang="zh-CN" altLang="en-US"/>
              <a:t>一起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41085" y="1825625"/>
            <a:ext cx="45567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用途</a:t>
            </a:r>
            <a:endParaRPr lang="zh-CN" altLang="en-US"/>
          </a:p>
          <a:p>
            <a:pPr lvl="0"/>
            <a:r>
              <a:rPr lang="zh-CN" altLang="en-US"/>
              <a:t>源码</a:t>
            </a:r>
            <a:endParaRPr lang="zh-CN" altLang="en-US"/>
          </a:p>
          <a:p>
            <a:pPr lvl="0"/>
            <a:r>
              <a:rPr lang="zh-CN" altLang="en-US"/>
              <a:t>加深</a:t>
            </a:r>
            <a:r>
              <a:rPr lang="zh-CN" altLang="en-US"/>
              <a:t>理解</a:t>
            </a:r>
            <a:endParaRPr lang="zh-CN" altLang="en-US"/>
          </a:p>
          <a:p>
            <a:pPr lvl="0"/>
            <a:r>
              <a:rPr lang="zh-CN" altLang="en-US"/>
              <a:t>相似指令</a:t>
            </a:r>
            <a:r>
              <a:rPr lang="en-US" altLang="zh-CN"/>
              <a:t>(v-show)</a:t>
            </a:r>
            <a:endParaRPr lang="zh-CN" altLang="en-US"/>
          </a:p>
          <a:p>
            <a:pPr lvl="0"/>
            <a:r>
              <a:rPr lang="zh-CN" altLang="en-US"/>
              <a:t>自定义指令</a:t>
            </a:r>
            <a:endParaRPr lang="zh-CN" altLang="en-US"/>
          </a:p>
          <a:p>
            <a:pPr lvl="0"/>
            <a:r>
              <a:rPr lang="zh-CN" altLang="en-US"/>
              <a:t>作业</a:t>
            </a:r>
            <a:endParaRPr lang="zh-CN" altLang="en-US"/>
          </a:p>
          <a:p>
            <a:pPr lvl="0"/>
            <a:r>
              <a:rPr lang="zh-CN" altLang="en-US"/>
              <a:t>附录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v-if 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lnSpc>
                <a:spcPct val="90000"/>
              </a:lnSpc>
              <a:buNone/>
            </a:pPr>
            <a:r>
              <a:rPr lang="en-US" altLang="zh-CN"/>
              <a:t>demo * 5</a:t>
            </a:r>
            <a:endParaRPr lang="en-US" altLang="zh-CN"/>
          </a:p>
          <a:p>
            <a:pPr marL="0" indent="0" algn="ctr">
              <a:lnSpc>
                <a:spcPct val="90000"/>
              </a:lnSpc>
              <a:buNone/>
            </a:pPr>
            <a:r>
              <a:rPr lang="zh-CN" altLang="en-US"/>
              <a:t>（查看</a:t>
            </a:r>
            <a:r>
              <a:rPr lang="zh-CN" altLang="en-US"/>
              <a:t>代码）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控制当前元素（只能是</a:t>
            </a:r>
            <a:r>
              <a:rPr lang="zh-CN" altLang="en-US"/>
              <a:t>一个）是否</a:t>
            </a:r>
            <a:r>
              <a:rPr lang="zh-CN" altLang="en-US" b="1"/>
              <a:t>渲染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</a:t>
            </a:r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if (condition) {</a:t>
            </a:r>
            <a:endParaRPr lang="en-US" altLang="zh-CN"/>
          </a:p>
          <a:p>
            <a:pPr marL="0" lvl="1" indent="0">
              <a:buNone/>
            </a:pPr>
            <a:r>
              <a:rPr lang="en-US" altLang="zh-CN" sz="2800">
                <a:sym typeface="+mn-ea"/>
              </a:rPr>
              <a:t>	&lt;custom-component&gt;...&lt;/</a:t>
            </a:r>
            <a:r>
              <a:rPr lang="en-US" altLang="zh-CN" sz="2800">
                <a:sym typeface="+mn-ea"/>
              </a:rPr>
              <a:t>custom-component&gt;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控制一个元素是否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控制若干元素之间互斥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与其它指令一起</a:t>
            </a:r>
            <a:r>
              <a:rPr lang="zh-CN" altLang="en-US"/>
              <a:t>使用。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控制元素是否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不经常改变渲染状态</a:t>
            </a:r>
            <a:r>
              <a:rPr lang="zh-CN" altLang="en-US"/>
              <a:t>时。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r>
              <a:rPr lang="en-US" altLang="zh-CN"/>
              <a:t> </a:t>
            </a:r>
            <a:r>
              <a:rPr lang="zh-CN" altLang="en-US" sz="3200"/>
              <a:t>知识铺垫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proxy &amp; reflect</a:t>
            </a:r>
            <a:endParaRPr lang="en-US" altLang="zh-CN"/>
          </a:p>
          <a:p>
            <a:r>
              <a:rPr lang="zh-CN" altLang="en-US"/>
              <a:t>处理过程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编译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转化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生成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en-US" altLang="zh-CN"/>
              <a:t>patch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5625" y="1825625"/>
            <a:ext cx="561911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100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v-if 指令讲义</vt:lpstr>
      <vt:lpstr>目录</vt:lpstr>
      <vt:lpstr>v-if 示例</vt:lpstr>
      <vt:lpstr>功能</vt:lpstr>
      <vt:lpstr>简单理解</vt:lpstr>
      <vt:lpstr>使用方式</vt:lpstr>
      <vt:lpstr>用途</vt:lpstr>
      <vt:lpstr>源码 知识铺垫</vt:lpstr>
      <vt:lpstr>源码</vt:lpstr>
      <vt:lpstr>加深理解1</vt:lpstr>
      <vt:lpstr>加深理解2</vt:lpstr>
      <vt:lpstr>相似指令</vt:lpstr>
      <vt:lpstr>自定义指令</vt:lpstr>
      <vt:lpstr>作业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石头</cp:lastModifiedBy>
  <cp:revision>59</cp:revision>
  <dcterms:created xsi:type="dcterms:W3CDTF">2023-01-09T04:01:20Z</dcterms:created>
  <dcterms:modified xsi:type="dcterms:W3CDTF">2023-01-09T04:01:20Z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9DDDE448063911ABA36DB9634A028610</vt:lpwstr>
  </property>
</Properties>
</file>