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8" d="100"/>
          <a:sy n="118" d="100"/>
        </p:scale>
        <p:origin x="-37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31F-C884-46F3-A963-F6A3254129C7}" type="datetimeFigureOut">
              <a:rPr lang="de-DE" smtClean="0"/>
              <a:t>09.07.2014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E686-46FD-4F0D-ADAB-73A22C3AA8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77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31F-C884-46F3-A963-F6A3254129C7}" type="datetimeFigureOut">
              <a:rPr lang="de-DE" smtClean="0"/>
              <a:t>09.07.2014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E686-46FD-4F0D-ADAB-73A22C3AA8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61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31F-C884-46F3-A963-F6A3254129C7}" type="datetimeFigureOut">
              <a:rPr lang="de-DE" smtClean="0"/>
              <a:t>09.07.2014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E686-46FD-4F0D-ADAB-73A22C3AA8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85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31F-C884-46F3-A963-F6A3254129C7}" type="datetimeFigureOut">
              <a:rPr lang="de-DE" smtClean="0"/>
              <a:t>09.07.2014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E686-46FD-4F0D-ADAB-73A22C3AA8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94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31F-C884-46F3-A963-F6A3254129C7}" type="datetimeFigureOut">
              <a:rPr lang="de-DE" smtClean="0"/>
              <a:t>09.07.2014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E686-46FD-4F0D-ADAB-73A22C3AA8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99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31F-C884-46F3-A963-F6A3254129C7}" type="datetimeFigureOut">
              <a:rPr lang="de-DE" smtClean="0"/>
              <a:t>09.07.2014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E686-46FD-4F0D-ADAB-73A22C3AA8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40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31F-C884-46F3-A963-F6A3254129C7}" type="datetimeFigureOut">
              <a:rPr lang="de-DE" smtClean="0"/>
              <a:t>09.07.2014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E686-46FD-4F0D-ADAB-73A22C3AA8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49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31F-C884-46F3-A963-F6A3254129C7}" type="datetimeFigureOut">
              <a:rPr lang="de-DE" smtClean="0"/>
              <a:t>09.07.2014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E686-46FD-4F0D-ADAB-73A22C3AA8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57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31F-C884-46F3-A963-F6A3254129C7}" type="datetimeFigureOut">
              <a:rPr lang="de-DE" smtClean="0"/>
              <a:t>09.07.2014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E686-46FD-4F0D-ADAB-73A22C3AA8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39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31F-C884-46F3-A963-F6A3254129C7}" type="datetimeFigureOut">
              <a:rPr lang="de-DE" smtClean="0"/>
              <a:t>09.07.2014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E686-46FD-4F0D-ADAB-73A22C3AA8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18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631F-C884-46F3-A963-F6A3254129C7}" type="datetimeFigureOut">
              <a:rPr lang="de-DE" smtClean="0"/>
              <a:t>09.07.2014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BE686-46FD-4F0D-ADAB-73A22C3AA8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5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3631F-C884-46F3-A963-F6A3254129C7}" type="datetimeFigureOut">
              <a:rPr lang="de-DE" smtClean="0"/>
              <a:t>09.07.2014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BE686-46FD-4F0D-ADAB-73A22C3AA8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33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847725"/>
            <a:ext cx="863917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736256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Universität Passau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janet</dc:creator>
  <cp:lastModifiedBy>janet</cp:lastModifiedBy>
  <cp:revision>1</cp:revision>
  <dcterms:created xsi:type="dcterms:W3CDTF">2014-07-09T09:15:21Z</dcterms:created>
  <dcterms:modified xsi:type="dcterms:W3CDTF">2014-07-09T09:16:09Z</dcterms:modified>
</cp:coreProperties>
</file>