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132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50" autoAdjust="0"/>
  </p:normalViewPr>
  <p:slideViewPr>
    <p:cSldViewPr>
      <p:cViewPr varScale="1">
        <p:scale>
          <a:sx n="86" d="100"/>
          <a:sy n="86" d="100"/>
        </p:scale>
        <p:origin x="-1560" y="-90"/>
      </p:cViewPr>
      <p:guideLst>
        <p:guide orient="horz" pos="3339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6847" y="1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/>
          <a:lstStyle>
            <a:lvl1pPr algn="r">
              <a:defRPr sz="1200"/>
            </a:lvl1pPr>
          </a:lstStyle>
          <a:p>
            <a:fld id="{C856B422-3907-44EE-A873-73AAB0FE2E5D}" type="datetimeFigureOut">
              <a:rPr lang="de-DE" smtClean="0"/>
              <a:pPr/>
              <a:t>16.07.2014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41363"/>
            <a:ext cx="4933950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15" tIns="47607" rIns="95215" bIns="4760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vert="horz" lIns="95215" tIns="47607" rIns="95215" bIns="4760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6847" y="9377317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 anchor="b"/>
          <a:lstStyle>
            <a:lvl1pPr algn="r">
              <a:defRPr sz="1200"/>
            </a:lvl1pPr>
          </a:lstStyle>
          <a:p>
            <a:fld id="{B1BFE697-DE39-499E-9FF3-667D7ABEB1A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4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ADF7-3042-4773-9950-6C5AF01EFF12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FC45F9FA-5B09-47C5-BAC6-F4BCE90E2307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7F82B6D9-094A-4CDE-A2B3-C2CFDC6D35BE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8B5E-276D-4756-B7BA-802E6EDA6E6D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3E7-9E23-42E4-A6B9-BDB64C2BF42A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773-0770-4100-9A8D-AD9756A1C006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AF7D-AA40-4EBB-A04B-9E20A0CA9A4A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817C-5400-4CE4-9181-6E1390BE9B67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5007-9B63-438D-A1FC-19B96D6E514D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F37B-BAD2-42F9-B5C4-FA7213AC0AEF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867-038E-4599-AF6A-9C66919EF6B9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256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A961-5EA6-4636-973D-C6260D966FA5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559D-1F60-49B2-B1D4-1556F2C2D5AC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84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24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844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55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F61-B871-49E3-B29B-993301D5507B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215074" y="500042"/>
            <a:ext cx="292892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3C7C-16D5-4F60-B48E-73AD8B3860E9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73E34D82-0F04-4849-B22A-23DF347BB416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E844-AAB9-4EBE-BE4B-C9251C9880D8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7" r:id="rId4"/>
    <p:sldLayoutId id="2147483669" r:id="rId5"/>
    <p:sldLayoutId id="2147483668" r:id="rId6"/>
    <p:sldLayoutId id="2147483660" r:id="rId7"/>
    <p:sldLayoutId id="2147483661" r:id="rId8"/>
    <p:sldLayoutId id="2147483664" r:id="rId9"/>
    <p:sldLayoutId id="2147483662" r:id="rId10"/>
    <p:sldLayoutId id="2147483663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12487"/>
            <a:ext cx="2600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44535"/>
            <a:ext cx="2705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24944"/>
            <a:ext cx="5191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el 2"/>
          <p:cNvSpPr txBox="1">
            <a:spLocks/>
          </p:cNvSpPr>
          <p:nvPr/>
        </p:nvSpPr>
        <p:spPr>
          <a:xfrm>
            <a:off x="168495" y="138311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smtClean="0"/>
              <a:t>T-Test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9872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5" y="2204864"/>
            <a:ext cx="2533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2"/>
          <p:cNvSpPr txBox="1">
            <a:spLocks/>
          </p:cNvSpPr>
          <p:nvPr/>
        </p:nvSpPr>
        <p:spPr>
          <a:xfrm>
            <a:off x="168495" y="138311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smtClean="0"/>
              <a:t>Shapiro-Wilk-Test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2383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39451"/>
            <a:ext cx="48577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12487"/>
            <a:ext cx="2600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44535"/>
            <a:ext cx="2705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 2"/>
          <p:cNvSpPr txBox="1">
            <a:spLocks/>
          </p:cNvSpPr>
          <p:nvPr/>
        </p:nvSpPr>
        <p:spPr>
          <a:xfrm>
            <a:off x="168495" y="138311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smtClean="0"/>
              <a:t>Mann-Whitney-U </a:t>
            </a:r>
            <a:r>
              <a:rPr lang="de-DE" sz="1800" dirty="0" err="1" smtClean="0"/>
              <a:t>test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591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776"/>
            <a:ext cx="56959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2"/>
          <p:cNvSpPr txBox="1">
            <a:spLocks/>
          </p:cNvSpPr>
          <p:nvPr/>
        </p:nvSpPr>
        <p:spPr>
          <a:xfrm>
            <a:off x="168495" y="138311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smtClean="0"/>
              <a:t>Chi^2 Test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9730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9" y="1504578"/>
            <a:ext cx="17716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9" y="5104978"/>
            <a:ext cx="48196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 txBox="1">
            <a:spLocks/>
          </p:cNvSpPr>
          <p:nvPr/>
        </p:nvSpPr>
        <p:spPr>
          <a:xfrm>
            <a:off x="168495" y="138311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err="1" smtClean="0"/>
              <a:t>Einfaktorielle</a:t>
            </a:r>
            <a:r>
              <a:rPr lang="de-DE" sz="1800" dirty="0" smtClean="0"/>
              <a:t> Varianzanalyse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9003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68495" y="13831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1800" dirty="0" err="1"/>
              <a:t>Zweifaktorielle</a:t>
            </a:r>
            <a:r>
              <a:rPr lang="de-DE" sz="1800" dirty="0"/>
              <a:t> Varianzanalyse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2" y="1281311"/>
            <a:ext cx="22955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2" y="4809703"/>
            <a:ext cx="49339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52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168495" y="13831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/>
              <a:t>Pearson-Korrelation</a:t>
            </a:r>
            <a:endParaRPr lang="de-DE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8" y="1628800"/>
            <a:ext cx="217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8" y="2204864"/>
            <a:ext cx="24574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8" y="3068960"/>
            <a:ext cx="45624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75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168495" y="13831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/>
              <a:t>Spearman-Korrelation</a:t>
            </a:r>
            <a:endParaRPr lang="de-DE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8" y="1628800"/>
            <a:ext cx="217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8" y="2204864"/>
            <a:ext cx="24574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8" y="2924944"/>
            <a:ext cx="40481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7151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Zweifaktorielle Varianzanalyse</vt:lpstr>
      <vt:lpstr>Pearson-Korrelation</vt:lpstr>
      <vt:lpstr>Spearman-Korrelation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852</cp:revision>
  <cp:lastPrinted>2014-05-20T10:43:15Z</cp:lastPrinted>
  <dcterms:modified xsi:type="dcterms:W3CDTF">2014-07-16T11:39:47Z</dcterms:modified>
</cp:coreProperties>
</file>