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79132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73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 autoAdjust="0"/>
    <p:restoredTop sz="73333" autoAdjust="0"/>
  </p:normalViewPr>
  <p:slideViewPr>
    <p:cSldViewPr>
      <p:cViewPr varScale="1">
        <p:scale>
          <a:sx n="81" d="100"/>
          <a:sy n="81" d="100"/>
        </p:scale>
        <p:origin x="1908" y="84"/>
      </p:cViewPr>
      <p:guideLst>
        <p:guide orient="horz" pos="3793"/>
        <p:guide pos="7305"/>
      </p:guideLst>
    </p:cSldViewPr>
  </p:slideViewPr>
  <p:outlineViewPr>
    <p:cViewPr>
      <p:scale>
        <a:sx n="33" d="100"/>
        <a:sy n="33" d="100"/>
      </p:scale>
      <p:origin x="0" y="102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2622" y="-120"/>
      </p:cViewPr>
      <p:guideLst>
        <p:guide orient="horz" pos="3110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E6113-BF75-4F1B-9EA5-E0C8412D7888}" type="datetimeFigureOut">
              <a:rPr lang="de-DE" smtClean="0"/>
              <a:pPr/>
              <a:t>18.10.2019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290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6846" y="9377316"/>
            <a:ext cx="294290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A25A0-B00E-4A4D-AB7B-0B8DE1C3ED1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96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555DF-A998-4826-B2E4-6D27A37DCCB3}" type="datetimeFigureOut">
              <a:rPr lang="de-DE" smtClean="0"/>
              <a:pPr/>
              <a:t>18.10.2019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290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6846" y="9377316"/>
            <a:ext cx="294290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17EF-A9BB-4D33-B1DA-2A5BBAB4D4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9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39775"/>
            <a:ext cx="658177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4BE39-4DAA-4868-BC52-333396D16709}" type="datetime1">
              <a:rPr lang="de-DE"/>
              <a:pPr>
                <a:defRPr/>
              </a:pPr>
              <a:t>18.10.2019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055C-62E6-4ECE-9276-A87F8D2A5E56}" type="datetime1">
              <a:rPr lang="de-DE" smtClean="0"/>
              <a:pPr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1B21-9A18-446C-A9E1-FBA69962E209}" type="datetime1">
              <a:rPr lang="de-DE" smtClean="0"/>
              <a:pPr/>
              <a:t>18.10.2019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F234-C1AC-4A05-A68A-0A6E538D3AC6}" type="datetime1">
              <a:rPr lang="de-DE" smtClean="0"/>
              <a:pPr/>
              <a:t>18.10.2019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50FC-0D4F-441C-890D-449A4225CB7B}" type="datetime1">
              <a:rPr lang="de-DE" smtClean="0"/>
              <a:pPr/>
              <a:t>18.10.2019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8982-124C-4D7B-AF40-E9ACE70C3F8A}" type="datetime1">
              <a:rPr lang="de-DE" smtClean="0"/>
              <a:pPr/>
              <a:t>18.10.2019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7815-CD97-42AA-9737-91748F7F6D93}" type="datetime1">
              <a:rPr lang="de-DE" smtClean="0"/>
              <a:pPr/>
              <a:t>18.10.2019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10A-3BF8-4B1E-843B-808774DAB998}" type="datetime1">
              <a:rPr lang="de-DE" smtClean="0"/>
              <a:pPr/>
              <a:t>18.10.2019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64DE-5E6E-4D7C-B74C-169CAA06A04B}" type="datetime1">
              <a:rPr lang="de-DE" smtClean="0"/>
              <a:pPr/>
              <a:t>18.10.2019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811C-84DA-498B-B0FD-3B2F9360E2D3}" type="datetime1">
              <a:rPr lang="de-DE" smtClean="0"/>
              <a:pPr/>
              <a:t>18.10.2019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B868-D8DA-4EAB-98D1-D231564692CB}" type="datetime1">
              <a:rPr lang="de-DE" smtClean="0"/>
              <a:pPr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Engineering </a:t>
            </a:r>
            <a:r>
              <a:rPr lang="de-DE" sz="1100" baseline="0" dirty="0" err="1">
                <a:solidFill>
                  <a:srgbClr val="AB9DDB"/>
                </a:solidFill>
              </a:rPr>
              <a:t>and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err="1">
                <a:solidFill>
                  <a:srgbClr val="AB9DDB"/>
                </a:solidFill>
              </a:rPr>
              <a:t>Programming</a:t>
            </a:r>
            <a:r>
              <a:rPr lang="de-DE" sz="1100" baseline="0" dirty="0">
                <a:solidFill>
                  <a:srgbClr val="AB9DDB"/>
                </a:solidFill>
              </a:rPr>
              <a:t> Basics – Prof. Dr.-Ing. Janet 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18.10.2019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64764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A315-1DD3-4BB5-B075-12807C00C97A}" type="datetime1">
              <a:rPr lang="de-DE" smtClean="0"/>
              <a:pPr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18.10.2019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Engineering  – Prof. Dr.-Ing. Janet 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4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18.10.2019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Engineering </a:t>
            </a:r>
            <a:r>
              <a:rPr lang="de-DE" sz="1100" baseline="0" dirty="0" err="1">
                <a:solidFill>
                  <a:srgbClr val="AB9DDB"/>
                </a:solidFill>
              </a:rPr>
              <a:t>and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err="1">
                <a:solidFill>
                  <a:srgbClr val="AB9DDB"/>
                </a:solidFill>
              </a:rPr>
              <a:t>Programming</a:t>
            </a:r>
            <a:r>
              <a:rPr lang="de-DE" sz="1100" baseline="0" dirty="0">
                <a:solidFill>
                  <a:srgbClr val="AB9DDB"/>
                </a:solidFill>
              </a:rPr>
              <a:t> Basics – Prof. Dr.-Ing. Janet 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1040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18.10.2019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Engineering </a:t>
            </a:r>
            <a:r>
              <a:rPr lang="de-DE" sz="1100" baseline="0" dirty="0" err="1">
                <a:solidFill>
                  <a:srgbClr val="AB9DDB"/>
                </a:solidFill>
              </a:rPr>
              <a:t>and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err="1">
                <a:solidFill>
                  <a:srgbClr val="AB9DDB"/>
                </a:solidFill>
              </a:rPr>
              <a:t>Programming</a:t>
            </a:r>
            <a:r>
              <a:rPr lang="de-DE" sz="1100" baseline="0" dirty="0">
                <a:solidFill>
                  <a:srgbClr val="AB9DDB"/>
                </a:solidFill>
              </a:rPr>
              <a:t> Basics – Prof. Dr.-Ing. Janet 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1" name="Picture 2" descr="http://blogs.cornell.edu/glp-ial23/files/2014/05/murmeltier-popup-1vv41vb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0085" y="5307726"/>
            <a:ext cx="1512167" cy="1008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83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Engineering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18.10.2019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18.10.2019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AD4C-DE48-417D-AF90-F70CB918CEDE}" type="datetime1">
              <a:rPr lang="de-DE" smtClean="0"/>
              <a:pPr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6F83-64D8-47E3-B062-6F06D7DBCF36}" type="datetime1">
              <a:rPr lang="de-DE" smtClean="0"/>
              <a:pPr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F6E00-7FA7-4AC3-B102-4FFC23C8CF01}" type="datetime1">
              <a:rPr lang="de-DE" smtClean="0"/>
              <a:pPr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68" r:id="rId3"/>
    <p:sldLayoutId id="2147483669" r:id="rId4"/>
    <p:sldLayoutId id="2147483670" r:id="rId5"/>
    <p:sldLayoutId id="2147483664" r:id="rId6"/>
    <p:sldLayoutId id="2147483663" r:id="rId7"/>
    <p:sldLayoutId id="2147483649" r:id="rId8"/>
    <p:sldLayoutId id="2147483650" r:id="rId9"/>
    <p:sldLayoutId id="2147483651" r:id="rId10"/>
    <p:sldLayoutId id="2147483652" r:id="rId11"/>
    <p:sldLayoutId id="2147483665" r:id="rId12"/>
    <p:sldLayoutId id="2147483653" r:id="rId13"/>
    <p:sldLayoutId id="2147483666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erminplaner4.dfn.de/vpqVV5Sh7utMXoB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727176" y="68449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de-D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700" dirty="0">
                <a:solidFill>
                  <a:srgbClr val="F79646">
                    <a:lumMod val="75000"/>
                  </a:srgbClr>
                </a:solidFill>
                <a:latin typeface="+mn-lt"/>
                <a:ea typeface="+mn-ea"/>
                <a:cs typeface="+mn-cs"/>
              </a:rPr>
              <a:t>Anfrage zum Auswahlkurs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DE" dirty="0">
                <a:solidFill>
                  <a:schemeClr val="accent1">
                    <a:lumMod val="75000"/>
                  </a:schemeClr>
                </a:solidFill>
              </a:rPr>
            </a:b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BBFB26-EF67-B849-AF9B-C3C0AE2F73BB}"/>
              </a:ext>
            </a:extLst>
          </p:cNvPr>
          <p:cNvSpPr/>
          <p:nvPr/>
        </p:nvSpPr>
        <p:spPr>
          <a:xfrm>
            <a:off x="1727176" y="2492896"/>
            <a:ext cx="8545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Wählen Sie den Kurs, den Sie teilnehmen möchten: (SE oder SE mit SE-P )</a:t>
            </a:r>
          </a:p>
          <a:p>
            <a:endParaRPr lang="de-D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SE: Softwaretechnologie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SE mit SE-P: Softwaretechnologie und Softwarepraktikum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B2D6-87E6-6A4B-AF39-3F96E2D0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1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EA4B8-9267-0B46-A745-A674C442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4FE28-3CBF-9846-89B5-29159FB1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92" y="1912744"/>
            <a:ext cx="10149456" cy="432722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8955EC-B20D-FA4E-BC8B-76ACD8DEAEFB}"/>
              </a:ext>
            </a:extLst>
          </p:cNvPr>
          <p:cNvSpPr/>
          <p:nvPr/>
        </p:nvSpPr>
        <p:spPr>
          <a:xfrm>
            <a:off x="1779192" y="2924944"/>
            <a:ext cx="179652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D94FF2-FA73-C54F-A5B4-EB3684070430}"/>
              </a:ext>
            </a:extLst>
          </p:cNvPr>
          <p:cNvSpPr/>
          <p:nvPr/>
        </p:nvSpPr>
        <p:spPr>
          <a:xfrm>
            <a:off x="3634714" y="28842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F839-87E4-E146-A144-7065ECD4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2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8D469-2FAA-A943-9BB0-A2DE58DF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C5CFA-B35B-E047-8C2A-2C199996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64" y="2276872"/>
            <a:ext cx="10056440" cy="337111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687CB1-7169-C544-8950-60EC7DB5910C}"/>
              </a:ext>
            </a:extLst>
          </p:cNvPr>
          <p:cNvSpPr/>
          <p:nvPr/>
        </p:nvSpPr>
        <p:spPr>
          <a:xfrm>
            <a:off x="4583832" y="4293096"/>
            <a:ext cx="1224136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DBD958-913C-6F4C-8C05-83571346E722}"/>
              </a:ext>
            </a:extLst>
          </p:cNvPr>
          <p:cNvSpPr/>
          <p:nvPr/>
        </p:nvSpPr>
        <p:spPr>
          <a:xfrm>
            <a:off x="5811789" y="47971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6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43F9-591E-0949-9442-FEC2E216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3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695-47F6-E74B-9800-F41D2E1E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FBA1F-93EB-8B4B-9AB1-C3C26369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636912"/>
            <a:ext cx="9699213" cy="1400884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8A9B94B-48D1-3C4B-8FFD-E334EDBC70FE}"/>
              </a:ext>
            </a:extLst>
          </p:cNvPr>
          <p:cNvSpPr/>
          <p:nvPr/>
        </p:nvSpPr>
        <p:spPr>
          <a:xfrm>
            <a:off x="1703512" y="2852936"/>
            <a:ext cx="2376264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949F93-1063-2F40-98D1-14D45435FD24}"/>
              </a:ext>
            </a:extLst>
          </p:cNvPr>
          <p:cNvSpPr/>
          <p:nvPr/>
        </p:nvSpPr>
        <p:spPr>
          <a:xfrm>
            <a:off x="4223792" y="3238743"/>
            <a:ext cx="305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D228B2-B264-A349-A54C-543C3499CE56}"/>
              </a:ext>
            </a:extLst>
          </p:cNvPr>
          <p:cNvSpPr/>
          <p:nvPr/>
        </p:nvSpPr>
        <p:spPr>
          <a:xfrm>
            <a:off x="11251882" y="40546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88F89FE-A925-E14E-B6F9-2DA19EBCA1DD}"/>
              </a:ext>
            </a:extLst>
          </p:cNvPr>
          <p:cNvSpPr/>
          <p:nvPr/>
        </p:nvSpPr>
        <p:spPr>
          <a:xfrm>
            <a:off x="10538629" y="3608075"/>
            <a:ext cx="93610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11411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4E46-35E5-C543-B288-832A76CA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Poll - Industrievorlesung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6B92-85E8-FD44-9052-9240D4652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https://terminplaner4.dfn.de/vpqVV5Sh7utMXoBF</a:t>
            </a:r>
            <a:endParaRPr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A388F-6FB3-DB42-813C-3CF7EB7A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B38BD-1BEF-224C-93F5-CF22DD4D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965" y="2636912"/>
            <a:ext cx="9726972" cy="2808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F9D595-C53C-CA45-80D5-407E050A9B76}"/>
              </a:ext>
            </a:extLst>
          </p:cNvPr>
          <p:cNvSpPr/>
          <p:nvPr/>
        </p:nvSpPr>
        <p:spPr>
          <a:xfrm>
            <a:off x="6672064" y="5728053"/>
            <a:ext cx="418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Die Deadline ist Montag, 28. Oktober 2019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472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21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Larissa-Design</vt:lpstr>
      <vt:lpstr>Software Engineering Anfrage zum Auswahlkurs </vt:lpstr>
      <vt:lpstr>Schritt 1</vt:lpstr>
      <vt:lpstr>Schritt 2</vt:lpstr>
      <vt:lpstr>Schritt 3</vt:lpstr>
      <vt:lpstr>Poll - Industrievorlesung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siegmunn</dc:creator>
  <cp:lastModifiedBy>Janet</cp:lastModifiedBy>
  <cp:revision>937</cp:revision>
  <cp:lastPrinted>2015-04-10T11:34:16Z</cp:lastPrinted>
  <dcterms:modified xsi:type="dcterms:W3CDTF">2019-10-18T07:34:16Z</dcterms:modified>
</cp:coreProperties>
</file>