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j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0T13:13:20.722" idx="1">
    <p:pos x="2121" y="2298"/>
    <p:text>Zum Bortz würd ich die Warnung aussprechen, dass es sehr ins Detail geht, was vielleicht zum Verständnis nicht unbedingt nötig ist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708AD-C39F-46F5-A5E4-683E0665C79A}" type="datetimeFigureOut">
              <a:rPr lang="de-DE" smtClean="0"/>
              <a:pPr/>
              <a:t>1/10/12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9CD4C-B120-4BD6-A1CD-B7EFBC809C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188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5D47BAC-9DB4-4D5A-8DC6-75FB244C8905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344-E854-4F73-B572-B235CB0AF6BE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655-3303-4350-86BF-13F0A15213D9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C1E6-A47F-4793-90F1-C8ABB7C8B8DE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859A9D1-8B26-4050-BC5E-3FCDE051E1C3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27B-1DAB-4567-A38F-166AEC72A6CB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2C83-7A1F-4F36-94AB-06D202E26427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0073-0C19-45AD-AA4B-848B3FC5679C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13F7-8BC5-4B88-AC3F-76BDADA9AA6A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CA2F-9909-4970-BFD3-02253B70BDCE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E56-F491-419E-B3B1-4CFE81A3ADF5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395242-ED38-4046-890A-459067A97E6E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20A1DE-653D-4572-B368-446231BC2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Empirische Methoden für Informatiker</a:t>
            </a:r>
            <a:br>
              <a:rPr lang="de-DE" dirty="0" smtClean="0"/>
            </a:br>
            <a:r>
              <a:rPr lang="de-DE" dirty="0" smtClean="0"/>
              <a:t>Teil 0: Organisatorisches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85184"/>
            <a:ext cx="6858000" cy="648072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Christian Kästner</a:t>
            </a:r>
          </a:p>
          <a:p>
            <a:r>
              <a:rPr lang="de-DE" dirty="0"/>
              <a:t>Stefan </a:t>
            </a:r>
            <a:r>
              <a:rPr lang="de-DE" dirty="0" err="1" smtClean="0"/>
              <a:t>Hanenberg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51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Veranstaltungsform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> + </a:t>
            </a:r>
            <a:r>
              <a:rPr lang="en-US" dirty="0" err="1" smtClean="0"/>
              <a:t>Uebung</a:t>
            </a:r>
            <a:r>
              <a:rPr lang="en-US" dirty="0" smtClean="0"/>
              <a:t> </a:t>
            </a:r>
            <a:r>
              <a:rPr lang="en-US" dirty="0" err="1" smtClean="0"/>
              <a:t>gemischt</a:t>
            </a:r>
            <a:endParaRPr lang="en-US" dirty="0" smtClean="0"/>
          </a:p>
          <a:p>
            <a:r>
              <a:rPr lang="en-US" dirty="0" err="1" smtClean="0"/>
              <a:t>Diskussion</a:t>
            </a:r>
            <a:r>
              <a:rPr lang="en-US" dirty="0" smtClean="0"/>
              <a:t> </a:t>
            </a:r>
            <a:r>
              <a:rPr lang="en-US" dirty="0" err="1" smtClean="0"/>
              <a:t>jederzeit</a:t>
            </a:r>
            <a:r>
              <a:rPr lang="en-US" dirty="0" smtClean="0"/>
              <a:t> </a:t>
            </a:r>
            <a:r>
              <a:rPr lang="en-US" dirty="0" err="1" smtClean="0"/>
              <a:t>erwuenscht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Gemeinsame</a:t>
            </a:r>
            <a:r>
              <a:rPr lang="en-US" dirty="0" smtClean="0"/>
              <a:t> </a:t>
            </a:r>
            <a:r>
              <a:rPr lang="en-US" dirty="0" err="1" smtClean="0"/>
              <a:t>Erarbeitung</a:t>
            </a:r>
            <a:r>
              <a:rPr lang="en-US" dirty="0" smtClean="0"/>
              <a:t> und </a:t>
            </a:r>
            <a:r>
              <a:rPr lang="en-US" dirty="0" err="1" smtClean="0"/>
              <a:t>Diskussion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teils</a:t>
            </a:r>
            <a:r>
              <a:rPr lang="en-US" dirty="0" smtClean="0"/>
              <a:t> in </a:t>
            </a:r>
            <a:r>
              <a:rPr lang="en-US" dirty="0" err="1" smtClean="0"/>
              <a:t>Kleingruppen</a:t>
            </a:r>
            <a:endParaRPr lang="en-US" dirty="0" smtClean="0"/>
          </a:p>
          <a:p>
            <a:pPr lvl="1"/>
            <a:r>
              <a:rPr lang="en-US" dirty="0" err="1" smtClean="0"/>
              <a:t>teils</a:t>
            </a:r>
            <a:r>
              <a:rPr lang="en-US" dirty="0" smtClean="0"/>
              <a:t> am Computer</a:t>
            </a:r>
          </a:p>
          <a:p>
            <a:r>
              <a:rPr lang="en-US" dirty="0" err="1" smtClean="0"/>
              <a:t>Diskussion</a:t>
            </a:r>
            <a:r>
              <a:rPr lang="en-US" dirty="0" smtClean="0"/>
              <a:t> von </a:t>
            </a:r>
            <a:r>
              <a:rPr lang="en-US" dirty="0" err="1" smtClean="0"/>
              <a:t>Forschungsbeitraegen</a:t>
            </a:r>
            <a:r>
              <a:rPr lang="en-US" dirty="0" smtClean="0"/>
              <a:t> (</a:t>
            </a:r>
            <a:r>
              <a:rPr lang="en-US" dirty="0" err="1" smtClean="0"/>
              <a:t>engl.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Moeglichkeiten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Seminar-</a:t>
            </a:r>
            <a:r>
              <a:rPr lang="en-US" dirty="0" err="1" smtClean="0"/>
              <a:t>aehnliche</a:t>
            </a:r>
            <a:r>
              <a:rPr lang="en-US" dirty="0" smtClean="0"/>
              <a:t> </a:t>
            </a:r>
            <a:r>
              <a:rPr lang="en-US" dirty="0" err="1" smtClean="0"/>
              <a:t>Vortraege</a:t>
            </a:r>
            <a:endParaRPr lang="en-US" dirty="0" smtClean="0"/>
          </a:p>
          <a:p>
            <a:r>
              <a:rPr lang="en-US" dirty="0" err="1" smtClean="0"/>
              <a:t>Projekt</a:t>
            </a:r>
            <a:r>
              <a:rPr lang="en-US" dirty="0" smtClean="0"/>
              <a:t>: </a:t>
            </a:r>
            <a:r>
              <a:rPr lang="en-US" dirty="0" err="1" smtClean="0"/>
              <a:t>Anwendung</a:t>
            </a:r>
            <a:r>
              <a:rPr lang="en-US" dirty="0" smtClean="0"/>
              <a:t> an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en-US" dirty="0" smtClean="0"/>
          </a:p>
          <a:p>
            <a:r>
              <a:rPr lang="en-US" dirty="0" err="1"/>
              <a:t>Raum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Mitgestaltung</a:t>
            </a:r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760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Formales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SWS, 6 CP</a:t>
            </a:r>
          </a:p>
          <a:p>
            <a:r>
              <a:rPr lang="en-US" dirty="0" err="1" smtClean="0"/>
              <a:t>Muendliche</a:t>
            </a:r>
            <a:r>
              <a:rPr lang="en-US" dirty="0" smtClean="0"/>
              <a:t> </a:t>
            </a:r>
            <a:r>
              <a:rPr lang="en-US" dirty="0" err="1" smtClean="0"/>
              <a:t>Abschlusspruefung</a:t>
            </a:r>
            <a:endParaRPr lang="en-US" dirty="0" smtClean="0"/>
          </a:p>
          <a:p>
            <a:r>
              <a:rPr lang="en-US" dirty="0" err="1" smtClean="0"/>
              <a:t>Zulassung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Bearbeitung</a:t>
            </a:r>
            <a:r>
              <a:rPr lang="en-US" dirty="0"/>
              <a:t> von </a:t>
            </a:r>
            <a:r>
              <a:rPr lang="en-US" dirty="0" err="1"/>
              <a:t>Hausaufgaben</a:t>
            </a:r>
            <a:r>
              <a:rPr lang="en-US" dirty="0"/>
              <a:t>, </a:t>
            </a:r>
            <a:r>
              <a:rPr lang="en-US" dirty="0" err="1"/>
              <a:t>insb</a:t>
            </a:r>
            <a:r>
              <a:rPr lang="en-US" dirty="0"/>
              <a:t>. </a:t>
            </a:r>
            <a:r>
              <a:rPr lang="en-US" dirty="0" err="1"/>
              <a:t>Lesen</a:t>
            </a:r>
            <a:r>
              <a:rPr lang="en-US" dirty="0"/>
              <a:t> von </a:t>
            </a:r>
            <a:r>
              <a:rPr lang="en-US" dirty="0" err="1"/>
              <a:t>Forschungslit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Vorstellen</a:t>
            </a:r>
            <a:r>
              <a:rPr lang="en-US" dirty="0"/>
              <a:t> von </a:t>
            </a:r>
            <a:r>
              <a:rPr lang="en-US" dirty="0" err="1"/>
              <a:t>Uebungsergebnissen</a:t>
            </a:r>
            <a:endParaRPr lang="en-US" dirty="0"/>
          </a:p>
          <a:p>
            <a:pPr lvl="1"/>
            <a:r>
              <a:rPr lang="en-US" dirty="0" err="1" smtClean="0"/>
              <a:t>Teilnahme</a:t>
            </a:r>
            <a:r>
              <a:rPr lang="en-US" dirty="0" smtClean="0"/>
              <a:t> an </a:t>
            </a:r>
            <a:r>
              <a:rPr lang="en-US" dirty="0" err="1" smtClean="0"/>
              <a:t>Experimenten</a:t>
            </a:r>
            <a:r>
              <a:rPr lang="en-US" dirty="0"/>
              <a:t> (mind. </a:t>
            </a:r>
            <a:r>
              <a:rPr lang="en-US" dirty="0" err="1"/>
              <a:t>Anwesenheit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Durchfuehrung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selbstgewaehlten</a:t>
            </a:r>
            <a:r>
              <a:rPr lang="en-US" dirty="0" smtClean="0"/>
              <a:t> </a:t>
            </a:r>
            <a:r>
              <a:rPr lang="en-US" dirty="0" err="1" smtClean="0"/>
              <a:t>Projekts</a:t>
            </a:r>
            <a:r>
              <a:rPr lang="en-US" dirty="0" smtClean="0"/>
              <a:t> (</a:t>
            </a:r>
            <a:r>
              <a:rPr lang="en-US" dirty="0" err="1" smtClean="0"/>
              <a:t>empirische</a:t>
            </a:r>
            <a:r>
              <a:rPr lang="en-US" dirty="0" smtClean="0"/>
              <a:t> </a:t>
            </a:r>
            <a:r>
              <a:rPr lang="en-US" dirty="0" err="1" smtClean="0"/>
              <a:t>Evaluierung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Vortraege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Spezialthemen</a:t>
            </a:r>
            <a:r>
              <a:rPr lang="en-US" dirty="0" smtClean="0"/>
              <a:t> </a:t>
            </a:r>
            <a:r>
              <a:rPr lang="en-US" dirty="0" err="1" smtClean="0"/>
              <a:t>moeglich</a:t>
            </a:r>
            <a:endParaRPr lang="en-US" dirty="0" smtClean="0"/>
          </a:p>
          <a:p>
            <a:r>
              <a:rPr lang="en-US" dirty="0" smtClean="0"/>
              <a:t>Auf </a:t>
            </a:r>
            <a:r>
              <a:rPr lang="en-US" dirty="0" err="1" smtClean="0"/>
              <a:t>Wunsch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 und Seminar-</a:t>
            </a:r>
            <a:r>
              <a:rPr lang="en-US" dirty="0" err="1" smtClean="0"/>
              <a:t>aehnlicher</a:t>
            </a:r>
            <a:r>
              <a:rPr lang="en-US" dirty="0" smtClean="0"/>
              <a:t> </a:t>
            </a:r>
            <a:r>
              <a:rPr lang="en-US" dirty="0" err="1" smtClean="0"/>
              <a:t>Vortrag</a:t>
            </a:r>
            <a:r>
              <a:rPr lang="en-US" dirty="0" smtClean="0"/>
              <a:t> </a:t>
            </a:r>
            <a:r>
              <a:rPr lang="en-US" dirty="0" err="1" smtClean="0"/>
              <a:t>benotet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und je </a:t>
            </a:r>
            <a:r>
              <a:rPr lang="en-US" dirty="0" err="1" smtClean="0"/>
              <a:t>zu</a:t>
            </a:r>
            <a:r>
              <a:rPr lang="en-US" dirty="0" smtClean="0"/>
              <a:t> 30% die Endnote </a:t>
            </a:r>
            <a:r>
              <a:rPr lang="en-US" dirty="0" err="1" smtClean="0"/>
              <a:t>verbessern</a:t>
            </a:r>
            <a:r>
              <a:rPr lang="en-US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079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Forschungsliteratur</a:t>
            </a:r>
            <a:r>
              <a:rPr lang="en-US" dirty="0" smtClean="0"/>
              <a:t>,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jeweils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 </a:t>
            </a:r>
            <a:r>
              <a:rPr lang="en-US" dirty="0" err="1" smtClean="0"/>
              <a:t>gegeben</a:t>
            </a:r>
            <a:endParaRPr lang="en-US" dirty="0" smtClean="0"/>
          </a:p>
          <a:p>
            <a:r>
              <a:rPr lang="en-US" dirty="0" err="1" smtClean="0"/>
              <a:t>Beliebiges</a:t>
            </a:r>
            <a:r>
              <a:rPr lang="en-US" dirty="0" smtClean="0"/>
              <a:t> </a:t>
            </a:r>
            <a:r>
              <a:rPr lang="en-US" dirty="0" err="1" smtClean="0"/>
              <a:t>Statistikbuch</a:t>
            </a:r>
            <a:r>
              <a:rPr lang="en-US" dirty="0" smtClean="0"/>
              <a:t> (</a:t>
            </a:r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 smtClean="0"/>
              <a:t>auch</a:t>
            </a:r>
            <a:r>
              <a:rPr lang="en-US" dirty="0" smtClean="0"/>
              <a:t> Wikipedia)</a:t>
            </a:r>
          </a:p>
          <a:p>
            <a:pPr lvl="1"/>
            <a:r>
              <a:rPr lang="en-US" dirty="0" smtClean="0"/>
              <a:t>Z.B. </a:t>
            </a:r>
            <a:r>
              <a:rPr lang="en-US" dirty="0" err="1" smtClean="0"/>
              <a:t>Bortz</a:t>
            </a:r>
            <a:r>
              <a:rPr lang="en-US" dirty="0" smtClean="0"/>
              <a:t> und Schuster.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Human- und </a:t>
            </a:r>
            <a:r>
              <a:rPr lang="en-US" dirty="0" err="1" smtClean="0"/>
              <a:t>Sozialwissenschaftler</a:t>
            </a:r>
            <a:r>
              <a:rPr lang="en-US" dirty="0" smtClean="0"/>
              <a:t>. 7 </a:t>
            </a:r>
            <a:r>
              <a:rPr lang="en-US" dirty="0" err="1" smtClean="0"/>
              <a:t>Auflage</a:t>
            </a:r>
            <a:r>
              <a:rPr lang="en-US" dirty="0" smtClean="0"/>
              <a:t>. Springer, 2011.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Exemplare</a:t>
            </a:r>
            <a:r>
              <a:rPr lang="en-US" dirty="0" smtClean="0"/>
              <a:t> in </a:t>
            </a:r>
            <a:r>
              <a:rPr lang="en-US" dirty="0" err="1" smtClean="0"/>
              <a:t>Zentralbibliothek</a:t>
            </a:r>
            <a:r>
              <a:rPr lang="en-US" dirty="0" smtClean="0"/>
              <a:t>, </a:t>
            </a:r>
            <a:r>
              <a:rPr lang="en-US" dirty="0" err="1" smtClean="0"/>
              <a:t>zudem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Uninetz</a:t>
            </a:r>
            <a:r>
              <a:rPr lang="en-US" dirty="0" smtClean="0"/>
              <a:t> online </a:t>
            </a:r>
            <a:r>
              <a:rPr lang="en-US" dirty="0" err="1" smtClean="0"/>
              <a:t>Verfuegbar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45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Werkzeuge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/>
              <a:t>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3416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</TotalTime>
  <Words>172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Empirische Methoden für Informatiker Teil 0: Organisatorisches</vt:lpstr>
      <vt:lpstr>Veranstaltungsform</vt:lpstr>
      <vt:lpstr>Formales</vt:lpstr>
      <vt:lpstr>Literatur</vt:lpstr>
      <vt:lpstr>Werkzeuge</vt:lpstr>
    </vt:vector>
  </TitlesOfParts>
  <Company>Uni Marburg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Empirische Methoden für Informatiker Teil 1: Die wissenschaftliche Methode</dc:title>
  <dc:creator>kaestner</dc:creator>
  <cp:lastModifiedBy>j</cp:lastModifiedBy>
  <cp:revision>7</cp:revision>
  <dcterms:created xsi:type="dcterms:W3CDTF">2012-01-10T18:10:00Z</dcterms:created>
  <dcterms:modified xsi:type="dcterms:W3CDTF">2012-01-10T19:13:22Z</dcterms:modified>
</cp:coreProperties>
</file>